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5.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6.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7.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8.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9.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10.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11.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1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13.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1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1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16.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17.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18.xml" ContentType="application/vnd.openxmlformats-officedocument.theme+xml"/>
  <Override PartName="/ppt/slideLayouts/slideLayout120.xml" ContentType="application/vnd.openxmlformats-officedocument.presentationml.slideLayout+xml"/>
  <Override PartName="/ppt/theme/theme19.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20.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17.jpg" ContentType="image/pn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 id="2147483704" r:id="rId2"/>
    <p:sldMasterId id="2147483779" r:id="rId3"/>
    <p:sldMasterId id="2147483786" r:id="rId4"/>
    <p:sldMasterId id="2147483793" r:id="rId5"/>
    <p:sldMasterId id="2147483799" r:id="rId6"/>
    <p:sldMasterId id="2147483806" r:id="rId7"/>
    <p:sldMasterId id="2147483815" r:id="rId8"/>
    <p:sldMasterId id="2147483825" r:id="rId9"/>
    <p:sldMasterId id="2147483831" r:id="rId10"/>
    <p:sldMasterId id="2147483837" r:id="rId11"/>
    <p:sldMasterId id="2147483844" r:id="rId12"/>
    <p:sldMasterId id="2147483850" r:id="rId13"/>
    <p:sldMasterId id="2147483856" r:id="rId14"/>
    <p:sldMasterId id="2147483864" r:id="rId15"/>
    <p:sldMasterId id="2147483875" r:id="rId16"/>
    <p:sldMasterId id="2147483884" r:id="rId17"/>
    <p:sldMasterId id="2147483908" r:id="rId18"/>
    <p:sldMasterId id="2147483920" r:id="rId19"/>
    <p:sldMasterId id="2147483922" r:id="rId20"/>
    <p:sldMasterId id="2147483934" r:id="rId21"/>
  </p:sldMasterIdLst>
  <p:notesMasterIdLst>
    <p:notesMasterId r:id="rId48"/>
  </p:notesMasterIdLst>
  <p:handoutMasterIdLst>
    <p:handoutMasterId r:id="rId49"/>
  </p:handoutMasterIdLst>
  <p:sldIdLst>
    <p:sldId id="269" r:id="rId22"/>
    <p:sldId id="359" r:id="rId23"/>
    <p:sldId id="372" r:id="rId24"/>
    <p:sldId id="380" r:id="rId25"/>
    <p:sldId id="381" r:id="rId26"/>
    <p:sldId id="352" r:id="rId27"/>
    <p:sldId id="357" r:id="rId28"/>
    <p:sldId id="361" r:id="rId29"/>
    <p:sldId id="345" r:id="rId30"/>
    <p:sldId id="378" r:id="rId31"/>
    <p:sldId id="385" r:id="rId32"/>
    <p:sldId id="351" r:id="rId33"/>
    <p:sldId id="388" r:id="rId34"/>
    <p:sldId id="387" r:id="rId35"/>
    <p:sldId id="389" r:id="rId36"/>
    <p:sldId id="349" r:id="rId37"/>
    <p:sldId id="379" r:id="rId38"/>
    <p:sldId id="360" r:id="rId39"/>
    <p:sldId id="283" r:id="rId40"/>
    <p:sldId id="383" r:id="rId41"/>
    <p:sldId id="384" r:id="rId42"/>
    <p:sldId id="354" r:id="rId43"/>
    <p:sldId id="363" r:id="rId44"/>
    <p:sldId id="392" r:id="rId45"/>
    <p:sldId id="340" r:id="rId46"/>
    <p:sldId id="374" r:id="rId47"/>
  </p:sldIdLst>
  <p:sldSz cx="9144000" cy="5143500" type="screen16x9"/>
  <p:notesSz cx="6858000" cy="9144000"/>
  <p:defaultTextStyle>
    <a:defPPr>
      <a:defRPr lang="zh-TW"/>
    </a:defPPr>
    <a:lvl1pPr marL="0" algn="l" defTabSz="1087787" rtl="0" eaLnBrk="1" latinLnBrk="0" hangingPunct="1">
      <a:defRPr sz="2100" kern="1200">
        <a:solidFill>
          <a:schemeClr val="tx1"/>
        </a:solidFill>
        <a:latin typeface="+mn-lt"/>
        <a:ea typeface="+mn-ea"/>
        <a:cs typeface="+mn-cs"/>
      </a:defRPr>
    </a:lvl1pPr>
    <a:lvl2pPr marL="543894" algn="l" defTabSz="1087787" rtl="0" eaLnBrk="1" latinLnBrk="0" hangingPunct="1">
      <a:defRPr sz="2100" kern="1200">
        <a:solidFill>
          <a:schemeClr val="tx1"/>
        </a:solidFill>
        <a:latin typeface="+mn-lt"/>
        <a:ea typeface="+mn-ea"/>
        <a:cs typeface="+mn-cs"/>
      </a:defRPr>
    </a:lvl2pPr>
    <a:lvl3pPr marL="1087787" algn="l" defTabSz="1087787" rtl="0" eaLnBrk="1" latinLnBrk="0" hangingPunct="1">
      <a:defRPr sz="2100" kern="1200">
        <a:solidFill>
          <a:schemeClr val="tx1"/>
        </a:solidFill>
        <a:latin typeface="+mn-lt"/>
        <a:ea typeface="+mn-ea"/>
        <a:cs typeface="+mn-cs"/>
      </a:defRPr>
    </a:lvl3pPr>
    <a:lvl4pPr marL="1631685" algn="l" defTabSz="1087787" rtl="0" eaLnBrk="1" latinLnBrk="0" hangingPunct="1">
      <a:defRPr sz="2100" kern="1200">
        <a:solidFill>
          <a:schemeClr val="tx1"/>
        </a:solidFill>
        <a:latin typeface="+mn-lt"/>
        <a:ea typeface="+mn-ea"/>
        <a:cs typeface="+mn-cs"/>
      </a:defRPr>
    </a:lvl4pPr>
    <a:lvl5pPr marL="2175575" algn="l" defTabSz="1087787" rtl="0" eaLnBrk="1" latinLnBrk="0" hangingPunct="1">
      <a:defRPr sz="2100" kern="1200">
        <a:solidFill>
          <a:schemeClr val="tx1"/>
        </a:solidFill>
        <a:latin typeface="+mn-lt"/>
        <a:ea typeface="+mn-ea"/>
        <a:cs typeface="+mn-cs"/>
      </a:defRPr>
    </a:lvl5pPr>
    <a:lvl6pPr marL="2719472" algn="l" defTabSz="1087787" rtl="0" eaLnBrk="1" latinLnBrk="0" hangingPunct="1">
      <a:defRPr sz="2100" kern="1200">
        <a:solidFill>
          <a:schemeClr val="tx1"/>
        </a:solidFill>
        <a:latin typeface="+mn-lt"/>
        <a:ea typeface="+mn-ea"/>
        <a:cs typeface="+mn-cs"/>
      </a:defRPr>
    </a:lvl6pPr>
    <a:lvl7pPr marL="3263366" algn="l" defTabSz="1087787" rtl="0" eaLnBrk="1" latinLnBrk="0" hangingPunct="1">
      <a:defRPr sz="2100" kern="1200">
        <a:solidFill>
          <a:schemeClr val="tx1"/>
        </a:solidFill>
        <a:latin typeface="+mn-lt"/>
        <a:ea typeface="+mn-ea"/>
        <a:cs typeface="+mn-cs"/>
      </a:defRPr>
    </a:lvl7pPr>
    <a:lvl8pPr marL="3807260" algn="l" defTabSz="1087787" rtl="0" eaLnBrk="1" latinLnBrk="0" hangingPunct="1">
      <a:defRPr sz="2100" kern="1200">
        <a:solidFill>
          <a:schemeClr val="tx1"/>
        </a:solidFill>
        <a:latin typeface="+mn-lt"/>
        <a:ea typeface="+mn-ea"/>
        <a:cs typeface="+mn-cs"/>
      </a:defRPr>
    </a:lvl8pPr>
    <a:lvl9pPr marL="4351155" algn="l" defTabSz="1087787"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160" userDrawn="1">
          <p15:clr>
            <a:srgbClr val="A4A3A4"/>
          </p15:clr>
        </p15:guide>
        <p15:guide id="3" orient="horz" pos="1620" userDrawn="1">
          <p15:clr>
            <a:srgbClr val="A4A3A4"/>
          </p15:clr>
        </p15:guide>
        <p15:guide id="4" orient="horz" pos="2880">
          <p15:clr>
            <a:srgbClr val="A4A3A4"/>
          </p15:clr>
        </p15:guide>
        <p15:guide id="5" pos="3120">
          <p15:clr>
            <a:srgbClr val="A4A3A4"/>
          </p15:clr>
        </p15:guide>
        <p15:guide id="6" orient="horz" pos="1215">
          <p15:clr>
            <a:srgbClr val="A4A3A4"/>
          </p15:clr>
        </p15:guide>
        <p15:guide id="7" pos="1994">
          <p15:clr>
            <a:srgbClr val="A4A3A4"/>
          </p15:clr>
        </p15:guide>
        <p15:guide id="8"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A699"/>
    <a:srgbClr val="FF8C03"/>
    <a:srgbClr val="467E20"/>
    <a:srgbClr val="456A2C"/>
    <a:srgbClr val="7B4928"/>
    <a:srgbClr val="A02C17"/>
    <a:srgbClr val="38B69A"/>
    <a:srgbClr val="E78C19"/>
    <a:srgbClr val="E7774A"/>
    <a:srgbClr val="7937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09" autoAdjust="0"/>
    <p:restoredTop sz="82021" autoAdjust="0"/>
  </p:normalViewPr>
  <p:slideViewPr>
    <p:cSldViewPr>
      <p:cViewPr varScale="1">
        <p:scale>
          <a:sx n="90" d="100"/>
          <a:sy n="90" d="100"/>
        </p:scale>
        <p:origin x="854" y="67"/>
      </p:cViewPr>
      <p:guideLst>
        <p:guide orient="horz" pos="2160"/>
        <p:guide pos="2160"/>
        <p:guide orient="horz" pos="1620"/>
        <p:guide orient="horz" pos="2880"/>
        <p:guide pos="3120"/>
        <p:guide orient="horz" pos="1215"/>
        <p:guide pos="1994"/>
        <p:guide pos="288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p:cViewPr varScale="1">
        <p:scale>
          <a:sx n="64" d="100"/>
          <a:sy n="64" d="100"/>
        </p:scale>
        <p:origin x="3115"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5.xml"/><Relationship Id="rId39" Type="http://schemas.openxmlformats.org/officeDocument/2006/relationships/slide" Target="slides/slide18.xml"/><Relationship Id="rId21" Type="http://schemas.openxmlformats.org/officeDocument/2006/relationships/slideMaster" Target="slideMasters/slideMaster21.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slide" Target="slides/slide26.xml"/><Relationship Id="rId50"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8.xml"/><Relationship Id="rId11" Type="http://schemas.openxmlformats.org/officeDocument/2006/relationships/slideMaster" Target="slideMasters/slideMaster11.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3" Type="http://schemas.openxmlformats.org/officeDocument/2006/relationships/tableStyles" Target="tableStyles.xml"/><Relationship Id="rId5" Type="http://schemas.openxmlformats.org/officeDocument/2006/relationships/slideMaster" Target="slideMasters/slideMaster5.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notesMaster" Target="notesMasters/notesMaster1.xml"/><Relationship Id="rId69" Type="http://schemas.microsoft.com/office/2015/10/relationships/revisionInfo" Target="revisionInfo.xml"/><Relationship Id="rId8" Type="http://schemas.openxmlformats.org/officeDocument/2006/relationships/slideMaster" Target="slideMasters/slideMaster8.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20" Type="http://schemas.openxmlformats.org/officeDocument/2006/relationships/slideMaster" Target="slideMasters/slideMaster20.xml"/><Relationship Id="rId41" Type="http://schemas.openxmlformats.org/officeDocument/2006/relationships/slide" Target="slides/slide20.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35984C-A4EF-194D-9A36-44511C5545FA}" type="datetimeFigureOut">
              <a:rPr kumimoji="1" lang="zh-TW" altLang="en-US" smtClean="0"/>
              <a:t>2022/8/14</a:t>
            </a:fld>
            <a:endParaRPr kumimoji="1" lang="zh-TW" altLang="en-US"/>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5" name="投影片編號版面配置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A606954-EC81-234C-A609-B73BDC8399B6}" type="slidenum">
              <a:rPr kumimoji="1" lang="zh-TW" altLang="en-US" smtClean="0"/>
              <a:t>‹#›</a:t>
            </a:fld>
            <a:endParaRPr kumimoji="1" lang="zh-TW" altLang="en-US"/>
          </a:p>
        </p:txBody>
      </p:sp>
    </p:spTree>
    <p:extLst>
      <p:ext uri="{BB962C8B-B14F-4D97-AF65-F5344CB8AC3E}">
        <p14:creationId xmlns:p14="http://schemas.microsoft.com/office/powerpoint/2010/main" val="15853472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19B3F7-D2E3-4DB9-A28B-8CA26004AF2F}" type="datetimeFigureOut">
              <a:rPr lang="zh-TW" altLang="en-US" smtClean="0"/>
              <a:t>2022/8/14</a:t>
            </a:fld>
            <a:endParaRPr lang="zh-TW"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18D4769-8042-4CDB-B5AF-ED545880C659}" type="slidenum">
              <a:rPr lang="zh-TW" altLang="en-US" smtClean="0"/>
              <a:t>‹#›</a:t>
            </a:fld>
            <a:endParaRPr lang="zh-TW" altLang="en-US"/>
          </a:p>
        </p:txBody>
      </p:sp>
    </p:spTree>
    <p:extLst>
      <p:ext uri="{BB962C8B-B14F-4D97-AF65-F5344CB8AC3E}">
        <p14:creationId xmlns:p14="http://schemas.microsoft.com/office/powerpoint/2010/main" val="101476434"/>
      </p:ext>
    </p:extLst>
  </p:cSld>
  <p:clrMap bg1="lt1" tx1="dk1" bg2="lt2" tx2="dk2" accent1="accent1" accent2="accent2" accent3="accent3" accent4="accent4" accent5="accent5" accent6="accent6" hlink="hlink" folHlink="folHlink"/>
  <p:notesStyle>
    <a:lvl1pPr marL="0" algn="l" defTabSz="1087787" rtl="0" eaLnBrk="1" latinLnBrk="0" hangingPunct="1">
      <a:defRPr sz="1400" kern="1200">
        <a:solidFill>
          <a:schemeClr val="tx1"/>
        </a:solidFill>
        <a:latin typeface="+mn-lt"/>
        <a:ea typeface="+mn-ea"/>
        <a:cs typeface="+mn-cs"/>
      </a:defRPr>
    </a:lvl1pPr>
    <a:lvl2pPr marL="543894" algn="l" defTabSz="1087787" rtl="0" eaLnBrk="1" latinLnBrk="0" hangingPunct="1">
      <a:defRPr sz="1400" kern="1200">
        <a:solidFill>
          <a:schemeClr val="tx1"/>
        </a:solidFill>
        <a:latin typeface="+mn-lt"/>
        <a:ea typeface="+mn-ea"/>
        <a:cs typeface="+mn-cs"/>
      </a:defRPr>
    </a:lvl2pPr>
    <a:lvl3pPr marL="1087787" algn="l" defTabSz="1087787" rtl="0" eaLnBrk="1" latinLnBrk="0" hangingPunct="1">
      <a:defRPr sz="1400" kern="1200">
        <a:solidFill>
          <a:schemeClr val="tx1"/>
        </a:solidFill>
        <a:latin typeface="+mn-lt"/>
        <a:ea typeface="+mn-ea"/>
        <a:cs typeface="+mn-cs"/>
      </a:defRPr>
    </a:lvl3pPr>
    <a:lvl4pPr marL="1631685" algn="l" defTabSz="1087787" rtl="0" eaLnBrk="1" latinLnBrk="0" hangingPunct="1">
      <a:defRPr sz="1400" kern="1200">
        <a:solidFill>
          <a:schemeClr val="tx1"/>
        </a:solidFill>
        <a:latin typeface="+mn-lt"/>
        <a:ea typeface="+mn-ea"/>
        <a:cs typeface="+mn-cs"/>
      </a:defRPr>
    </a:lvl4pPr>
    <a:lvl5pPr marL="2175575" algn="l" defTabSz="1087787" rtl="0" eaLnBrk="1" latinLnBrk="0" hangingPunct="1">
      <a:defRPr sz="1400" kern="1200">
        <a:solidFill>
          <a:schemeClr val="tx1"/>
        </a:solidFill>
        <a:latin typeface="+mn-lt"/>
        <a:ea typeface="+mn-ea"/>
        <a:cs typeface="+mn-cs"/>
      </a:defRPr>
    </a:lvl5pPr>
    <a:lvl6pPr marL="2719472" algn="l" defTabSz="1087787" rtl="0" eaLnBrk="1" latinLnBrk="0" hangingPunct="1">
      <a:defRPr sz="1400" kern="1200">
        <a:solidFill>
          <a:schemeClr val="tx1"/>
        </a:solidFill>
        <a:latin typeface="+mn-lt"/>
        <a:ea typeface="+mn-ea"/>
        <a:cs typeface="+mn-cs"/>
      </a:defRPr>
    </a:lvl6pPr>
    <a:lvl7pPr marL="3263366" algn="l" defTabSz="1087787" rtl="0" eaLnBrk="1" latinLnBrk="0" hangingPunct="1">
      <a:defRPr sz="1400" kern="1200">
        <a:solidFill>
          <a:schemeClr val="tx1"/>
        </a:solidFill>
        <a:latin typeface="+mn-lt"/>
        <a:ea typeface="+mn-ea"/>
        <a:cs typeface="+mn-cs"/>
      </a:defRPr>
    </a:lvl7pPr>
    <a:lvl8pPr marL="3807260" algn="l" defTabSz="1087787" rtl="0" eaLnBrk="1" latinLnBrk="0" hangingPunct="1">
      <a:defRPr sz="1400" kern="1200">
        <a:solidFill>
          <a:schemeClr val="tx1"/>
        </a:solidFill>
        <a:latin typeface="+mn-lt"/>
        <a:ea typeface="+mn-ea"/>
        <a:cs typeface="+mn-cs"/>
      </a:defRPr>
    </a:lvl8pPr>
    <a:lvl9pPr marL="4351155" algn="l" defTabSz="1087787"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400" b="0" i="0" kern="1200" dirty="0" smtClean="0">
                <a:solidFill>
                  <a:schemeClr val="tx1"/>
                </a:solidFill>
                <a:effectLst/>
                <a:latin typeface="+mn-lt"/>
                <a:ea typeface="+mn-ea"/>
                <a:cs typeface="+mn-cs"/>
              </a:rPr>
              <a:t>各位評審長官大家好</a:t>
            </a:r>
            <a:r>
              <a:rPr lang="en-US" altLang="zh-TW" sz="1400" b="0" i="0" kern="1200" dirty="0" smtClean="0">
                <a:solidFill>
                  <a:schemeClr val="tx1"/>
                </a:solidFill>
                <a:effectLst/>
                <a:latin typeface="+mn-lt"/>
                <a:ea typeface="+mn-ea"/>
                <a:cs typeface="+mn-cs"/>
              </a:rPr>
              <a:t>, </a:t>
            </a:r>
            <a:r>
              <a:rPr lang="zh-TW" altLang="en-US" sz="1400" b="0" i="0" kern="1200" dirty="0" smtClean="0">
                <a:solidFill>
                  <a:schemeClr val="tx1"/>
                </a:solidFill>
                <a:effectLst/>
                <a:latin typeface="+mn-lt"/>
                <a:ea typeface="+mn-ea"/>
                <a:cs typeface="+mn-cs"/>
              </a:rPr>
              <a:t>我是營運後勤資訊部的柯明政</a:t>
            </a:r>
            <a:r>
              <a:rPr lang="en-US" altLang="zh-TW" sz="1400" b="0" i="0" kern="1200" dirty="0" smtClean="0">
                <a:solidFill>
                  <a:schemeClr val="tx1"/>
                </a:solidFill>
                <a:effectLst/>
                <a:latin typeface="+mn-lt"/>
                <a:ea typeface="+mn-ea"/>
                <a:cs typeface="+mn-cs"/>
              </a:rPr>
              <a:t>, </a:t>
            </a:r>
            <a:r>
              <a:rPr lang="zh-TW" altLang="en-US" sz="1400" b="0" i="0" kern="1200" dirty="0" smtClean="0">
                <a:solidFill>
                  <a:schemeClr val="tx1"/>
                </a:solidFill>
                <a:effectLst/>
                <a:latin typeface="+mn-lt"/>
                <a:ea typeface="+mn-ea"/>
                <a:cs typeface="+mn-cs"/>
              </a:rPr>
              <a:t>接下來就開始我的晉升發表</a:t>
            </a:r>
            <a:endParaRPr lang="zh-TW" altLang="en-US" dirty="0"/>
          </a:p>
        </p:txBody>
      </p:sp>
      <p:sp>
        <p:nvSpPr>
          <p:cNvPr id="4" name="投影片編號版面配置區 3"/>
          <p:cNvSpPr>
            <a:spLocks noGrp="1"/>
          </p:cNvSpPr>
          <p:nvPr>
            <p:ph type="sldNum" sz="quarter" idx="10"/>
          </p:nvPr>
        </p:nvSpPr>
        <p:spPr/>
        <p:txBody>
          <a:bodyPr/>
          <a:lstStyle/>
          <a:p>
            <a:fld id="{A18D4769-8042-4CDB-B5AF-ED545880C659}" type="slidenum">
              <a:rPr lang="zh-TW" altLang="en-US" smtClean="0"/>
              <a:t>1</a:t>
            </a:fld>
            <a:endParaRPr lang="zh-TW" altLang="en-US"/>
          </a:p>
        </p:txBody>
      </p:sp>
    </p:spTree>
    <p:extLst>
      <p:ext uri="{BB962C8B-B14F-4D97-AF65-F5344CB8AC3E}">
        <p14:creationId xmlns:p14="http://schemas.microsoft.com/office/powerpoint/2010/main" val="23390413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為了維持良好的服務品質</a:t>
            </a:r>
            <a:r>
              <a:rPr lang="en-US" altLang="zh-TW" dirty="0" smtClean="0"/>
              <a:t>, </a:t>
            </a:r>
            <a:r>
              <a:rPr lang="zh-TW" altLang="en-US" dirty="0" smtClean="0"/>
              <a:t>我們會安排會議去集思廣益激盪出更好的系統架構</a:t>
            </a:r>
            <a:r>
              <a:rPr lang="en-US" altLang="zh-TW" dirty="0" smtClean="0"/>
              <a:t>, </a:t>
            </a:r>
            <a:r>
              <a:rPr lang="zh-TW" altLang="en-US" dirty="0" smtClean="0"/>
              <a:t>持續培養個人的專業及管理能力</a:t>
            </a:r>
            <a:r>
              <a:rPr lang="en-US" altLang="zh-TW" dirty="0" smtClean="0"/>
              <a:t>; </a:t>
            </a:r>
            <a:r>
              <a:rPr lang="zh-TW" altLang="en-US" dirty="0" smtClean="0"/>
              <a:t>也</a:t>
            </a:r>
            <a:r>
              <a:rPr lang="zh-TW" altLang="en-US" smtClean="0"/>
              <a:t>在日常活動去</a:t>
            </a:r>
            <a:r>
              <a:rPr lang="zh-TW" altLang="en-US" dirty="0" smtClean="0"/>
              <a:t>傳遞狀況共有</a:t>
            </a:r>
            <a:r>
              <a:rPr lang="en-US" altLang="zh-TW" dirty="0" smtClean="0"/>
              <a:t>, </a:t>
            </a:r>
            <a:r>
              <a:rPr lang="zh-TW" altLang="en-US" dirty="0" smtClean="0"/>
              <a:t>資訊共享的觀念</a:t>
            </a:r>
            <a:r>
              <a:rPr lang="en-US" altLang="zh-TW" dirty="0" smtClean="0"/>
              <a:t>, </a:t>
            </a:r>
            <a:r>
              <a:rPr lang="zh-TW" altLang="en-US" dirty="0" smtClean="0"/>
              <a:t>讓團隊成員能夠勇於分享遇到的問題及狀況</a:t>
            </a:r>
            <a:r>
              <a:rPr lang="en-US" altLang="zh-TW" dirty="0" smtClean="0"/>
              <a:t>, </a:t>
            </a:r>
            <a:r>
              <a:rPr lang="zh-TW" altLang="en-US" dirty="0" smtClean="0"/>
              <a:t>避免其他人發生相同的錯誤</a:t>
            </a:r>
            <a:r>
              <a:rPr lang="en-US" altLang="zh-TW" dirty="0" smtClean="0"/>
              <a:t>, </a:t>
            </a:r>
            <a:r>
              <a:rPr lang="zh-TW" altLang="en-US" dirty="0" smtClean="0"/>
              <a:t>讓系統品質能夠從根本做起</a:t>
            </a:r>
            <a:r>
              <a:rPr lang="en-US" altLang="zh-TW" dirty="0" smtClean="0"/>
              <a:t>, </a:t>
            </a:r>
            <a:r>
              <a:rPr lang="zh-TW" altLang="en-US" dirty="0" smtClean="0"/>
              <a:t>一開始就做好</a:t>
            </a:r>
            <a:r>
              <a:rPr lang="en-US" altLang="zh-TW" dirty="0" smtClean="0"/>
              <a:t>;</a:t>
            </a:r>
            <a:endParaRPr lang="zh-TW" altLang="en-US" dirty="0"/>
          </a:p>
        </p:txBody>
      </p:sp>
      <p:sp>
        <p:nvSpPr>
          <p:cNvPr id="4" name="投影片編號版面配置區 3"/>
          <p:cNvSpPr>
            <a:spLocks noGrp="1"/>
          </p:cNvSpPr>
          <p:nvPr>
            <p:ph type="sldNum" sz="quarter" idx="10"/>
          </p:nvPr>
        </p:nvSpPr>
        <p:spPr/>
        <p:txBody>
          <a:bodyPr/>
          <a:lstStyle/>
          <a:p>
            <a:fld id="{A18D4769-8042-4CDB-B5AF-ED545880C659}" type="slidenum">
              <a:rPr lang="zh-TW" altLang="en-US" smtClean="0"/>
              <a:t>10</a:t>
            </a:fld>
            <a:endParaRPr lang="zh-TW" altLang="en-US"/>
          </a:p>
        </p:txBody>
      </p:sp>
    </p:spTree>
    <p:extLst>
      <p:ext uri="{BB962C8B-B14F-4D97-AF65-F5344CB8AC3E}">
        <p14:creationId xmlns:p14="http://schemas.microsoft.com/office/powerpoint/2010/main" val="42045440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最後是未來規劃</a:t>
            </a:r>
            <a:endParaRPr lang="zh-TW" altLang="en-US" dirty="0"/>
          </a:p>
        </p:txBody>
      </p:sp>
      <p:sp>
        <p:nvSpPr>
          <p:cNvPr id="4" name="投影片編號版面配置區 3"/>
          <p:cNvSpPr>
            <a:spLocks noGrp="1"/>
          </p:cNvSpPr>
          <p:nvPr>
            <p:ph type="sldNum" sz="quarter" idx="10"/>
          </p:nvPr>
        </p:nvSpPr>
        <p:spPr/>
        <p:txBody>
          <a:bodyPr/>
          <a:lstStyle/>
          <a:p>
            <a:fld id="{A18D4769-8042-4CDB-B5AF-ED545880C659}" type="slidenum">
              <a:rPr lang="zh-TW" altLang="en-US" smtClean="0"/>
              <a:t>12</a:t>
            </a:fld>
            <a:endParaRPr lang="zh-TW" altLang="en-US"/>
          </a:p>
        </p:txBody>
      </p:sp>
    </p:spTree>
    <p:extLst>
      <p:ext uri="{BB962C8B-B14F-4D97-AF65-F5344CB8AC3E}">
        <p14:creationId xmlns:p14="http://schemas.microsoft.com/office/powerpoint/2010/main" val="3855532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現行客材收料作業流程</a:t>
            </a:r>
            <a:r>
              <a:rPr lang="en-US" altLang="zh-TW" dirty="0" smtClean="0"/>
              <a:t>,</a:t>
            </a:r>
            <a:r>
              <a:rPr lang="zh-TW" altLang="en-US" dirty="0" smtClean="0"/>
              <a:t> 包含核對進貨資料</a:t>
            </a:r>
            <a:r>
              <a:rPr lang="en-US" altLang="zh-TW" dirty="0" smtClean="0"/>
              <a:t>,</a:t>
            </a:r>
            <a:r>
              <a:rPr lang="en-US" altLang="zh-TW" baseline="0" dirty="0" smtClean="0"/>
              <a:t> </a:t>
            </a:r>
            <a:r>
              <a:rPr lang="zh-TW" altLang="en-US" baseline="0" dirty="0" smtClean="0"/>
              <a:t>理貨</a:t>
            </a:r>
            <a:r>
              <a:rPr lang="en-US" altLang="zh-TW" baseline="0" dirty="0" smtClean="0"/>
              <a:t>, </a:t>
            </a:r>
            <a:r>
              <a:rPr lang="zh-TW" altLang="en-US" baseline="0" dirty="0" smtClean="0"/>
              <a:t>對帳</a:t>
            </a:r>
            <a:r>
              <a:rPr lang="en-US" altLang="zh-TW" baseline="0" dirty="0" smtClean="0"/>
              <a:t>/</a:t>
            </a:r>
            <a:r>
              <a:rPr lang="zh-TW" altLang="en-US" baseline="0" dirty="0" smtClean="0"/>
              <a:t>入帳和標籤作業等五大作業項目</a:t>
            </a:r>
            <a:r>
              <a:rPr lang="en-US" altLang="zh-TW" baseline="0" dirty="0" smtClean="0"/>
              <a:t>, </a:t>
            </a:r>
            <a:r>
              <a:rPr lang="zh-TW" altLang="en-US" baseline="0" dirty="0" smtClean="0"/>
              <a:t>平均每批需要花費</a:t>
            </a:r>
            <a:r>
              <a:rPr lang="en-US" altLang="zh-TW" baseline="0" dirty="0" smtClean="0"/>
              <a:t>180</a:t>
            </a:r>
            <a:r>
              <a:rPr lang="zh-TW" altLang="en-US" baseline="0" dirty="0" smtClean="0"/>
              <a:t>分鐘才能完成</a:t>
            </a:r>
            <a:r>
              <a:rPr lang="en-US" altLang="zh-TW" baseline="0" dirty="0" smtClean="0"/>
              <a:t>;</a:t>
            </a:r>
          </a:p>
          <a:p>
            <a:endParaRPr lang="en-US" altLang="zh-TW" baseline="0" dirty="0" smtClean="0"/>
          </a:p>
          <a:p>
            <a:r>
              <a:rPr lang="zh-TW" altLang="en-US" dirty="0" smtClean="0"/>
              <a:t>首先是核對進貨資料</a:t>
            </a:r>
            <a:r>
              <a:rPr lang="en-US" altLang="zh-TW" dirty="0" smtClean="0"/>
              <a:t>, </a:t>
            </a:r>
            <a:r>
              <a:rPr lang="zh-TW" altLang="en-US" dirty="0" smtClean="0"/>
              <a:t>進貨資料會因不同客戶不同材料類別</a:t>
            </a:r>
            <a:r>
              <a:rPr lang="en-US" altLang="zh-TW" dirty="0" smtClean="0"/>
              <a:t>, </a:t>
            </a:r>
            <a:r>
              <a:rPr lang="zh-TW" altLang="en-US" dirty="0" smtClean="0"/>
              <a:t>會有不同的資料來源和格式</a:t>
            </a:r>
            <a:r>
              <a:rPr lang="en-US" altLang="zh-TW" dirty="0" smtClean="0"/>
              <a:t>,</a:t>
            </a:r>
            <a:r>
              <a:rPr lang="zh-TW" altLang="en-US" dirty="0" smtClean="0"/>
              <a:t> 來源有客戶</a:t>
            </a:r>
            <a:r>
              <a:rPr lang="en-US" altLang="zh-TW" dirty="0" smtClean="0"/>
              <a:t>B2B, E-mail</a:t>
            </a:r>
            <a:r>
              <a:rPr lang="en-US" altLang="zh-TW" baseline="0" dirty="0" smtClean="0"/>
              <a:t> </a:t>
            </a:r>
            <a:r>
              <a:rPr lang="zh-TW" altLang="en-US" baseline="0" dirty="0" smtClean="0"/>
              <a:t>和紙本文件</a:t>
            </a:r>
            <a:r>
              <a:rPr lang="en-US" altLang="zh-TW" baseline="0" dirty="0" smtClean="0"/>
              <a:t>, </a:t>
            </a:r>
            <a:r>
              <a:rPr lang="zh-TW" altLang="en-US" baseline="0" dirty="0" smtClean="0"/>
              <a:t>在核對的過程中可能會遇到一些異常狀況</a:t>
            </a:r>
            <a:r>
              <a:rPr lang="en-US" altLang="zh-TW" baseline="0" dirty="0" smtClean="0"/>
              <a:t>, </a:t>
            </a:r>
            <a:r>
              <a:rPr lang="zh-TW" altLang="en-US" baseline="0" dirty="0" smtClean="0"/>
              <a:t> 例如客戶</a:t>
            </a:r>
            <a:r>
              <a:rPr lang="en-US" altLang="zh-TW" baseline="0" dirty="0" smtClean="0"/>
              <a:t>B2B</a:t>
            </a:r>
            <a:r>
              <a:rPr lang="zh-TW" altLang="en-US" baseline="0" dirty="0" smtClean="0"/>
              <a:t>尚未上傳</a:t>
            </a:r>
            <a:r>
              <a:rPr lang="en-US" altLang="zh-TW" baseline="0" dirty="0" smtClean="0"/>
              <a:t>,</a:t>
            </a:r>
            <a:r>
              <a:rPr lang="zh-TW" altLang="en-US" baseline="0" dirty="0" smtClean="0"/>
              <a:t> 料號問題</a:t>
            </a:r>
            <a:r>
              <a:rPr lang="en-US" altLang="zh-TW" baseline="0" dirty="0" smtClean="0"/>
              <a:t>, </a:t>
            </a:r>
            <a:r>
              <a:rPr lang="zh-TW" altLang="en-US" baseline="0" dirty="0" smtClean="0"/>
              <a:t>像是缺少</a:t>
            </a:r>
            <a:r>
              <a:rPr lang="en-US" altLang="zh-TW" baseline="0" dirty="0" smtClean="0"/>
              <a:t>ASE</a:t>
            </a:r>
            <a:r>
              <a:rPr lang="zh-TW" altLang="en-US" baseline="0" dirty="0" smtClean="0"/>
              <a:t>料號</a:t>
            </a:r>
            <a:r>
              <a:rPr lang="en-US" altLang="zh-TW" baseline="0" dirty="0" smtClean="0"/>
              <a:t>, </a:t>
            </a:r>
            <a:r>
              <a:rPr lang="zh-TW" altLang="en-US" baseline="0" dirty="0" smtClean="0"/>
              <a:t>或是用客戶料號去對應</a:t>
            </a:r>
            <a:r>
              <a:rPr lang="en-US" altLang="zh-TW" baseline="0" dirty="0" smtClean="0"/>
              <a:t>ASE</a:t>
            </a:r>
            <a:r>
              <a:rPr lang="zh-TW" altLang="en-US" baseline="0" dirty="0" smtClean="0"/>
              <a:t>料號</a:t>
            </a:r>
            <a:r>
              <a:rPr lang="en-US" altLang="zh-TW" baseline="0" dirty="0" smtClean="0"/>
              <a:t>, </a:t>
            </a:r>
            <a:r>
              <a:rPr lang="zh-TW" altLang="en-US" baseline="0" dirty="0" smtClean="0"/>
              <a:t>可能會有對應不到的情況</a:t>
            </a:r>
            <a:r>
              <a:rPr lang="en-US" altLang="zh-TW" baseline="0" dirty="0" smtClean="0"/>
              <a:t>, </a:t>
            </a:r>
            <a:r>
              <a:rPr lang="zh-TW" altLang="en-US" baseline="0" dirty="0" smtClean="0"/>
              <a:t>也可能會對應到多筆</a:t>
            </a:r>
            <a:r>
              <a:rPr lang="en-US" altLang="zh-TW" baseline="0" dirty="0" smtClean="0"/>
              <a:t>ASE</a:t>
            </a:r>
            <a:r>
              <a:rPr lang="zh-TW" altLang="en-US" baseline="0" dirty="0" smtClean="0"/>
              <a:t>料號</a:t>
            </a:r>
            <a:r>
              <a:rPr lang="en-US" altLang="zh-TW" baseline="0" dirty="0" smtClean="0"/>
              <a:t>;</a:t>
            </a:r>
            <a:endParaRPr lang="zh-TW" altLang="en-US" dirty="0" smtClean="0"/>
          </a:p>
          <a:p>
            <a:pPr marL="0" marR="0" indent="0" algn="l" defTabSz="1087787" rtl="0" eaLnBrk="1" fontAlgn="auto" latinLnBrk="0" hangingPunct="1">
              <a:lnSpc>
                <a:spcPct val="100000"/>
              </a:lnSpc>
              <a:spcBef>
                <a:spcPts val="0"/>
              </a:spcBef>
              <a:spcAft>
                <a:spcPts val="0"/>
              </a:spcAft>
              <a:buClrTx/>
              <a:buSzTx/>
              <a:buFontTx/>
              <a:buNone/>
              <a:tabLst/>
              <a:defRPr/>
            </a:pPr>
            <a:endParaRPr lang="en-US" altLang="zh-TW" dirty="0" smtClean="0"/>
          </a:p>
          <a:p>
            <a:pPr marL="0" marR="0" indent="0" algn="l" defTabSz="1087787" rtl="0" eaLnBrk="1" fontAlgn="auto" latinLnBrk="0" hangingPunct="1">
              <a:lnSpc>
                <a:spcPct val="100000"/>
              </a:lnSpc>
              <a:spcBef>
                <a:spcPts val="0"/>
              </a:spcBef>
              <a:spcAft>
                <a:spcPts val="0"/>
              </a:spcAft>
              <a:buClrTx/>
              <a:buSzTx/>
              <a:buFontTx/>
              <a:buNone/>
              <a:tabLst/>
              <a:defRPr/>
            </a:pPr>
            <a:r>
              <a:rPr lang="zh-TW" altLang="en-US" dirty="0" smtClean="0"/>
              <a:t>再來是理貨作業</a:t>
            </a:r>
            <a:r>
              <a:rPr lang="en-US" altLang="zh-TW" dirty="0" smtClean="0"/>
              <a:t>,</a:t>
            </a:r>
            <a:r>
              <a:rPr lang="en-US" altLang="zh-TW" baseline="0" dirty="0" smtClean="0"/>
              <a:t> </a:t>
            </a:r>
            <a:r>
              <a:rPr lang="zh-TW" altLang="en-US" baseline="0" dirty="0" smtClean="0"/>
              <a:t>需要收集貨物的資料</a:t>
            </a:r>
            <a:r>
              <a:rPr lang="en-US" altLang="zh-TW" baseline="0" dirty="0" smtClean="0"/>
              <a:t>, 100%</a:t>
            </a:r>
            <a:r>
              <a:rPr lang="zh-TW" altLang="en-US" baseline="0" dirty="0" smtClean="0"/>
              <a:t>刷取比對</a:t>
            </a:r>
            <a:r>
              <a:rPr lang="en-US" altLang="zh-TW" baseline="0" dirty="0" smtClean="0"/>
              <a:t>; </a:t>
            </a:r>
            <a:r>
              <a:rPr lang="zh-TW" altLang="en-US" baseline="0" dirty="0" smtClean="0"/>
              <a:t>再逐箱刷取</a:t>
            </a:r>
            <a:r>
              <a:rPr lang="en-US" altLang="zh-TW" baseline="0" dirty="0" smtClean="0"/>
              <a:t>,</a:t>
            </a:r>
            <a:r>
              <a:rPr lang="zh-TW" altLang="en-US" baseline="0" dirty="0" smtClean="0"/>
              <a:t> 比對進貨資料時</a:t>
            </a:r>
            <a:r>
              <a:rPr lang="en-US" altLang="zh-TW" baseline="0" dirty="0" smtClean="0"/>
              <a:t>, </a:t>
            </a:r>
            <a:r>
              <a:rPr lang="zh-TW" altLang="en-US" baseline="0" dirty="0" smtClean="0"/>
              <a:t>可能會遇到外箱標籤的資訊不足</a:t>
            </a:r>
            <a:r>
              <a:rPr lang="en-US" altLang="zh-TW" baseline="0" dirty="0" smtClean="0"/>
              <a:t>, </a:t>
            </a:r>
            <a:r>
              <a:rPr lang="zh-TW" altLang="en-US" baseline="0" dirty="0" smtClean="0"/>
              <a:t>需要逐箱拆開刷取內盒標籤</a:t>
            </a:r>
            <a:r>
              <a:rPr lang="en-US" altLang="zh-TW" baseline="0" dirty="0" smtClean="0"/>
              <a:t>, </a:t>
            </a:r>
            <a:r>
              <a:rPr lang="zh-TW" altLang="en-US" baseline="0" dirty="0" smtClean="0"/>
              <a:t>也可能遇到外箱上有多張標籤</a:t>
            </a:r>
            <a:r>
              <a:rPr lang="en-US" altLang="zh-TW" baseline="0" dirty="0" smtClean="0"/>
              <a:t>, </a:t>
            </a:r>
            <a:r>
              <a:rPr lang="zh-TW" altLang="en-US" baseline="0" dirty="0" smtClean="0"/>
              <a:t>資訊過於雜亂</a:t>
            </a:r>
            <a:r>
              <a:rPr lang="en-US" altLang="zh-TW" baseline="0" dirty="0" smtClean="0"/>
              <a:t>, </a:t>
            </a:r>
            <a:r>
              <a:rPr lang="zh-TW" altLang="en-US" baseline="0" dirty="0" smtClean="0"/>
              <a:t>需要花時間去找到可以刷取的條碼資料</a:t>
            </a:r>
            <a:r>
              <a:rPr lang="en-US" altLang="zh-TW" baseline="0" dirty="0" smtClean="0"/>
              <a:t>;</a:t>
            </a:r>
            <a:r>
              <a:rPr lang="zh-TW" altLang="en-US" baseline="0" dirty="0" smtClean="0"/>
              <a:t> 甚至可能遇到外箱與內容物不符的情況</a:t>
            </a:r>
            <a:r>
              <a:rPr lang="en-US" altLang="zh-TW" baseline="0" dirty="0" smtClean="0"/>
              <a:t>, </a:t>
            </a:r>
            <a:r>
              <a:rPr lang="zh-TW" altLang="en-US" baseline="0" dirty="0" smtClean="0"/>
              <a:t>同一箱混了不同的料號或是或混了不同</a:t>
            </a:r>
            <a:r>
              <a:rPr lang="en-US" altLang="zh-TW" baseline="0" dirty="0" smtClean="0"/>
              <a:t>lot</a:t>
            </a:r>
            <a:r>
              <a:rPr lang="en-US" altLang="zh-TW" dirty="0" smtClean="0"/>
              <a:t>;</a:t>
            </a:r>
          </a:p>
          <a:p>
            <a:pPr marL="0" marR="0" indent="0" algn="l" defTabSz="1087787" rtl="0" eaLnBrk="1" fontAlgn="auto" latinLnBrk="0" hangingPunct="1">
              <a:lnSpc>
                <a:spcPct val="100000"/>
              </a:lnSpc>
              <a:spcBef>
                <a:spcPts val="0"/>
              </a:spcBef>
              <a:spcAft>
                <a:spcPts val="0"/>
              </a:spcAft>
              <a:buClrTx/>
              <a:buSzTx/>
              <a:buFontTx/>
              <a:buNone/>
              <a:tabLst/>
              <a:defRPr/>
            </a:pPr>
            <a:endParaRPr lang="en-US" altLang="zh-TW" dirty="0" smtClean="0"/>
          </a:p>
          <a:p>
            <a:pPr marL="0" marR="0" indent="0" algn="l" defTabSz="1087787" rtl="0" eaLnBrk="1" fontAlgn="auto" latinLnBrk="0" hangingPunct="1">
              <a:lnSpc>
                <a:spcPct val="100000"/>
              </a:lnSpc>
              <a:spcBef>
                <a:spcPts val="0"/>
              </a:spcBef>
              <a:spcAft>
                <a:spcPts val="0"/>
              </a:spcAft>
              <a:buClrTx/>
              <a:buSzTx/>
              <a:buFontTx/>
              <a:buNone/>
              <a:tabLst/>
              <a:defRPr/>
            </a:pPr>
            <a:r>
              <a:rPr lang="zh-TW" altLang="en-US" dirty="0" smtClean="0"/>
              <a:t>依照進貨資料的來源是客戶</a:t>
            </a:r>
            <a:r>
              <a:rPr lang="en-US" altLang="zh-TW" dirty="0" smtClean="0"/>
              <a:t>B2B,</a:t>
            </a:r>
            <a:r>
              <a:rPr lang="zh-TW" altLang="en-US" dirty="0" smtClean="0"/>
              <a:t> 還是只有 </a:t>
            </a:r>
            <a:r>
              <a:rPr lang="en-US" altLang="zh-TW" dirty="0" smtClean="0"/>
              <a:t>E-mail</a:t>
            </a:r>
            <a:r>
              <a:rPr lang="zh-TW" altLang="en-US" dirty="0" smtClean="0"/>
              <a:t> 或紙本</a:t>
            </a:r>
            <a:r>
              <a:rPr lang="en-US" altLang="zh-TW" dirty="0" smtClean="0"/>
              <a:t>, </a:t>
            </a:r>
            <a:r>
              <a:rPr lang="zh-TW" altLang="en-US" dirty="0" smtClean="0"/>
              <a:t>來區分是在</a:t>
            </a:r>
            <a:r>
              <a:rPr lang="en-US" altLang="zh-TW" dirty="0" smtClean="0"/>
              <a:t>SAP</a:t>
            </a:r>
            <a:r>
              <a:rPr lang="zh-TW" altLang="en-US" dirty="0" smtClean="0"/>
              <a:t>還是在</a:t>
            </a:r>
            <a:r>
              <a:rPr lang="en-US" altLang="zh-TW" dirty="0" smtClean="0"/>
              <a:t>WMS</a:t>
            </a:r>
            <a:r>
              <a:rPr lang="zh-TW" altLang="en-US" dirty="0" smtClean="0"/>
              <a:t>收料</a:t>
            </a:r>
            <a:r>
              <a:rPr lang="en-US" altLang="zh-TW" dirty="0" smtClean="0"/>
              <a:t>;</a:t>
            </a:r>
            <a:r>
              <a:rPr lang="en-US" altLang="zh-TW" baseline="0" dirty="0" smtClean="0"/>
              <a:t> </a:t>
            </a:r>
            <a:r>
              <a:rPr lang="zh-TW" altLang="en-US" baseline="0" dirty="0" smtClean="0"/>
              <a:t>如果是沒有客戶</a:t>
            </a:r>
            <a:r>
              <a:rPr lang="en-US" altLang="zh-TW" baseline="0" dirty="0" smtClean="0"/>
              <a:t>B2B, </a:t>
            </a:r>
            <a:r>
              <a:rPr lang="zh-TW" altLang="en-US" baseline="0" dirty="0" smtClean="0"/>
              <a:t>但可以刷取標籤得到有用的資料</a:t>
            </a:r>
            <a:r>
              <a:rPr lang="en-US" altLang="zh-TW" baseline="0" dirty="0" smtClean="0"/>
              <a:t>, </a:t>
            </a:r>
            <a:r>
              <a:rPr lang="zh-TW" altLang="en-US" baseline="0" dirty="0" smtClean="0"/>
              <a:t>就會在</a:t>
            </a:r>
            <a:r>
              <a:rPr lang="en-US" altLang="zh-TW" baseline="0" dirty="0" smtClean="0"/>
              <a:t>WMS</a:t>
            </a:r>
            <a:r>
              <a:rPr lang="zh-TW" altLang="en-US" baseline="0" dirty="0" smtClean="0"/>
              <a:t>收料</a:t>
            </a:r>
            <a:r>
              <a:rPr lang="en-US" altLang="zh-TW" baseline="0" dirty="0" smtClean="0"/>
              <a:t>;</a:t>
            </a:r>
            <a:endParaRPr lang="en-US" altLang="zh-TW" dirty="0" smtClean="0"/>
          </a:p>
          <a:p>
            <a:pPr marL="0" marR="0" indent="0" algn="l" defTabSz="1087787" rtl="0" eaLnBrk="1" fontAlgn="auto" latinLnBrk="0" hangingPunct="1">
              <a:lnSpc>
                <a:spcPct val="100000"/>
              </a:lnSpc>
              <a:spcBef>
                <a:spcPts val="0"/>
              </a:spcBef>
              <a:spcAft>
                <a:spcPts val="0"/>
              </a:spcAft>
              <a:buClrTx/>
              <a:buSzTx/>
              <a:buFontTx/>
              <a:buNone/>
              <a:tabLst/>
              <a:defRPr/>
            </a:pPr>
            <a:endParaRPr lang="en-US" altLang="zh-TW" dirty="0" smtClean="0"/>
          </a:p>
          <a:p>
            <a:pPr marL="0" marR="0" indent="0" algn="l" defTabSz="1087787" rtl="0" eaLnBrk="1" fontAlgn="auto" latinLnBrk="0" hangingPunct="1">
              <a:lnSpc>
                <a:spcPct val="100000"/>
              </a:lnSpc>
              <a:spcBef>
                <a:spcPts val="0"/>
              </a:spcBef>
              <a:spcAft>
                <a:spcPts val="0"/>
              </a:spcAft>
              <a:buClrTx/>
              <a:buSzTx/>
              <a:buFontTx/>
              <a:buNone/>
              <a:tabLst/>
              <a:defRPr/>
            </a:pPr>
            <a:r>
              <a:rPr lang="zh-TW" altLang="en-US" dirty="0" smtClean="0"/>
              <a:t>未來會將這五大作業項目做整併</a:t>
            </a:r>
            <a:r>
              <a:rPr lang="en-US" altLang="zh-TW" dirty="0" smtClean="0"/>
              <a:t>, </a:t>
            </a:r>
            <a:r>
              <a:rPr lang="zh-TW" altLang="en-US" dirty="0" smtClean="0"/>
              <a:t>分成兩大部分</a:t>
            </a:r>
            <a:r>
              <a:rPr lang="en-US" altLang="zh-TW" dirty="0" smtClean="0"/>
              <a:t>, </a:t>
            </a:r>
            <a:r>
              <a:rPr lang="zh-TW" altLang="en-US" dirty="0" smtClean="0"/>
              <a:t>第一部分是進貨資料的解析、核對</a:t>
            </a:r>
            <a:r>
              <a:rPr lang="en-US" altLang="zh-TW" dirty="0" smtClean="0"/>
              <a:t>, </a:t>
            </a:r>
            <a:r>
              <a:rPr lang="zh-TW" altLang="en-US" dirty="0" smtClean="0"/>
              <a:t>第二部分會將理貨</a:t>
            </a:r>
            <a:r>
              <a:rPr lang="en-US" altLang="zh-TW" dirty="0" smtClean="0"/>
              <a:t>/</a:t>
            </a:r>
            <a:r>
              <a:rPr lang="zh-TW" altLang="en-US" dirty="0" smtClean="0"/>
              <a:t>對帳</a:t>
            </a:r>
            <a:r>
              <a:rPr lang="en-US" altLang="zh-TW" dirty="0" smtClean="0"/>
              <a:t>/</a:t>
            </a:r>
            <a:r>
              <a:rPr lang="zh-TW" altLang="en-US" dirty="0" smtClean="0"/>
              <a:t>入帳</a:t>
            </a:r>
            <a:r>
              <a:rPr lang="en-US" altLang="zh-TW" dirty="0" smtClean="0"/>
              <a:t>/</a:t>
            </a:r>
            <a:r>
              <a:rPr lang="zh-TW" altLang="en-US" dirty="0" smtClean="0"/>
              <a:t>標籤等項目整合成對帳</a:t>
            </a:r>
            <a:r>
              <a:rPr lang="en-US" altLang="zh-TW" dirty="0" smtClean="0"/>
              <a:t>/</a:t>
            </a:r>
            <a:r>
              <a:rPr lang="zh-TW" altLang="en-US" dirty="0" smtClean="0"/>
              <a:t>理貨功能</a:t>
            </a:r>
            <a:r>
              <a:rPr lang="en-US" altLang="zh-TW" dirty="0" smtClean="0"/>
              <a:t>;</a:t>
            </a:r>
            <a:r>
              <a:rPr lang="en-US" altLang="zh-TW" baseline="0" dirty="0" smtClean="0"/>
              <a:t> </a:t>
            </a:r>
            <a:r>
              <a:rPr lang="zh-TW" altLang="en-US" baseline="0" dirty="0" smtClean="0"/>
              <a:t>第一階段先進行有客戶</a:t>
            </a:r>
            <a:r>
              <a:rPr lang="en-US" altLang="zh-TW" baseline="0" dirty="0" smtClean="0"/>
              <a:t>B2B</a:t>
            </a:r>
            <a:r>
              <a:rPr lang="zh-TW" altLang="en-US" baseline="0" dirty="0" smtClean="0"/>
              <a:t>的改善</a:t>
            </a:r>
            <a:r>
              <a:rPr lang="en-US" altLang="zh-TW" baseline="0" dirty="0" smtClean="0"/>
              <a:t>, </a:t>
            </a:r>
            <a:r>
              <a:rPr lang="zh-TW" altLang="en-US" baseline="0" dirty="0" smtClean="0"/>
              <a:t>預計在</a:t>
            </a:r>
            <a:r>
              <a:rPr lang="en-US" altLang="zh-TW" baseline="0" dirty="0" smtClean="0"/>
              <a:t>6/31</a:t>
            </a:r>
            <a:r>
              <a:rPr lang="zh-TW" altLang="en-US" baseline="0" dirty="0" smtClean="0"/>
              <a:t>完成</a:t>
            </a:r>
            <a:r>
              <a:rPr lang="en-US" altLang="zh-TW" baseline="0" dirty="0" smtClean="0"/>
              <a:t>, </a:t>
            </a:r>
            <a:r>
              <a:rPr lang="zh-TW" altLang="en-US" baseline="0" dirty="0" smtClean="0"/>
              <a:t>第二階段是導入</a:t>
            </a:r>
            <a:r>
              <a:rPr lang="en-US" altLang="zh-TW" baseline="0" dirty="0" smtClean="0"/>
              <a:t>E-mail</a:t>
            </a:r>
            <a:r>
              <a:rPr lang="zh-TW" altLang="en-US" baseline="0" dirty="0" smtClean="0"/>
              <a:t>和紙本文件</a:t>
            </a:r>
            <a:r>
              <a:rPr lang="en-US" altLang="zh-TW" baseline="0" dirty="0" smtClean="0"/>
              <a:t>, </a:t>
            </a:r>
            <a:r>
              <a:rPr lang="zh-TW" altLang="en-US" baseline="0" dirty="0" smtClean="0"/>
              <a:t>預計在</a:t>
            </a:r>
            <a:r>
              <a:rPr lang="en-US" altLang="zh-TW" baseline="0" dirty="0" smtClean="0"/>
              <a:t>8/31</a:t>
            </a:r>
            <a:r>
              <a:rPr lang="zh-TW" altLang="en-US" baseline="0" dirty="0" smtClean="0"/>
              <a:t>完成</a:t>
            </a:r>
            <a:endParaRPr lang="zh-TW" altLang="en-US" dirty="0" smtClean="0"/>
          </a:p>
          <a:p>
            <a:pPr marL="0" marR="0" indent="0" algn="l" defTabSz="1087787" rtl="0" eaLnBrk="1" fontAlgn="auto" latinLnBrk="0" hangingPunct="1">
              <a:lnSpc>
                <a:spcPct val="100000"/>
              </a:lnSpc>
              <a:spcBef>
                <a:spcPts val="0"/>
              </a:spcBef>
              <a:spcAft>
                <a:spcPts val="0"/>
              </a:spcAft>
              <a:buClrTx/>
              <a:buSzTx/>
              <a:buFontTx/>
              <a:buNone/>
              <a:tabLst/>
              <a:defRPr/>
            </a:pP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A18D4769-8042-4CDB-B5AF-ED545880C659}" type="slidenum">
              <a:rPr lang="zh-TW" altLang="en-US" smtClean="0"/>
              <a:t>13</a:t>
            </a:fld>
            <a:endParaRPr lang="zh-TW" altLang="en-US"/>
          </a:p>
        </p:txBody>
      </p:sp>
    </p:spTree>
    <p:extLst>
      <p:ext uri="{BB962C8B-B14F-4D97-AF65-F5344CB8AC3E}">
        <p14:creationId xmlns:p14="http://schemas.microsoft.com/office/powerpoint/2010/main" val="3169869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18D4769-8042-4CDB-B5AF-ED545880C659}" type="slidenum">
              <a:rPr lang="zh-TW" altLang="en-US" smtClean="0"/>
              <a:t>14</a:t>
            </a:fld>
            <a:endParaRPr lang="zh-TW" altLang="en-US"/>
          </a:p>
        </p:txBody>
      </p:sp>
    </p:spTree>
    <p:extLst>
      <p:ext uri="{BB962C8B-B14F-4D97-AF65-F5344CB8AC3E}">
        <p14:creationId xmlns:p14="http://schemas.microsoft.com/office/powerpoint/2010/main" val="13712787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原物料庫房和成品庫目前已完成</a:t>
            </a:r>
            <a:r>
              <a:rPr lang="en-US" altLang="zh-TW" dirty="0" smtClean="0"/>
              <a:t>K7-3F,</a:t>
            </a:r>
            <a:r>
              <a:rPr lang="en-US" altLang="zh-TW" baseline="0" dirty="0" smtClean="0"/>
              <a:t> K14A </a:t>
            </a:r>
            <a:r>
              <a:rPr lang="zh-TW" altLang="en-US" baseline="0" dirty="0" smtClean="0"/>
              <a:t>庫區的新式料架的安裝</a:t>
            </a:r>
            <a:r>
              <a:rPr lang="en-US" altLang="zh-TW" baseline="0" dirty="0" smtClean="0"/>
              <a:t>,</a:t>
            </a:r>
            <a:r>
              <a:rPr lang="zh-TW" altLang="en-US" baseline="0" dirty="0" smtClean="0"/>
              <a:t> 自動搬運設備也已在製作當中</a:t>
            </a:r>
            <a:r>
              <a:rPr lang="en-US" altLang="zh-TW" baseline="0" dirty="0" smtClean="0"/>
              <a:t>;</a:t>
            </a:r>
            <a:r>
              <a:rPr lang="zh-TW" altLang="en-US" baseline="0" dirty="0" smtClean="0"/>
              <a:t> 因硬體設備建置的成本考量</a:t>
            </a:r>
            <a:r>
              <a:rPr lang="en-US" altLang="zh-TW" baseline="0" dirty="0" smtClean="0"/>
              <a:t>, </a:t>
            </a:r>
            <a:r>
              <a:rPr lang="zh-TW" altLang="en-US" baseline="0" dirty="0" smtClean="0"/>
              <a:t>新式料架和自動搬運設備是不同的廠商</a:t>
            </a:r>
            <a:r>
              <a:rPr lang="en-US" altLang="zh-TW" baseline="0" dirty="0" smtClean="0"/>
              <a:t>,</a:t>
            </a:r>
            <a:r>
              <a:rPr lang="zh-TW" altLang="en-US" baseline="0" dirty="0" smtClean="0"/>
              <a:t> 未來在移動式料架和自動搬運設備同時啟用時</a:t>
            </a:r>
            <a:r>
              <a:rPr lang="en-US" altLang="zh-TW" baseline="0" dirty="0" smtClean="0"/>
              <a:t>, </a:t>
            </a:r>
            <a:r>
              <a:rPr lang="zh-TW" altLang="en-US" baseline="0" dirty="0" smtClean="0"/>
              <a:t>要能夠協同合作</a:t>
            </a:r>
            <a:r>
              <a:rPr lang="en-US" altLang="zh-TW" baseline="0" dirty="0" smtClean="0"/>
              <a:t>, </a:t>
            </a:r>
            <a:r>
              <a:rPr lang="zh-TW" altLang="en-US" baseline="0" dirty="0" smtClean="0"/>
              <a:t>依照指示的先後順序完成動作</a:t>
            </a:r>
            <a:r>
              <a:rPr lang="en-US" altLang="zh-TW" baseline="0" dirty="0" smtClean="0"/>
              <a:t>, </a:t>
            </a:r>
            <a:r>
              <a:rPr lang="zh-TW" altLang="en-US" baseline="0" dirty="0" smtClean="0"/>
              <a:t>我們預計建立一套控制中心</a:t>
            </a:r>
            <a:r>
              <a:rPr lang="en-US" altLang="zh-TW" baseline="0" dirty="0" smtClean="0"/>
              <a:t>, </a:t>
            </a:r>
            <a:r>
              <a:rPr lang="zh-TW" altLang="en-US" baseline="0" dirty="0" smtClean="0"/>
              <a:t>向上承接現有庫房系統的指令</a:t>
            </a:r>
            <a:r>
              <a:rPr lang="en-US" altLang="zh-TW" baseline="0" dirty="0" smtClean="0"/>
              <a:t>, </a:t>
            </a:r>
            <a:r>
              <a:rPr lang="zh-TW" altLang="en-US" baseline="0" dirty="0" smtClean="0"/>
              <a:t>並依照順序驅動廠商設備執行</a:t>
            </a:r>
            <a:r>
              <a:rPr lang="en-US" altLang="zh-TW" baseline="0" dirty="0" smtClean="0"/>
              <a:t>, </a:t>
            </a:r>
            <a:r>
              <a:rPr lang="zh-TW" altLang="en-US" baseline="0" dirty="0" smtClean="0"/>
              <a:t>讓貨物作業可以順利且正確地執行</a:t>
            </a:r>
            <a:r>
              <a:rPr lang="en-US" altLang="zh-TW" baseline="0" dirty="0" smtClean="0"/>
              <a:t> </a:t>
            </a:r>
            <a:endParaRPr lang="zh-TW" altLang="en-US" dirty="0"/>
          </a:p>
        </p:txBody>
      </p:sp>
      <p:sp>
        <p:nvSpPr>
          <p:cNvPr id="4" name="投影片編號版面配置區 3"/>
          <p:cNvSpPr>
            <a:spLocks noGrp="1"/>
          </p:cNvSpPr>
          <p:nvPr>
            <p:ph type="sldNum" sz="quarter" idx="10"/>
          </p:nvPr>
        </p:nvSpPr>
        <p:spPr/>
        <p:txBody>
          <a:bodyPr/>
          <a:lstStyle/>
          <a:p>
            <a:fld id="{A18D4769-8042-4CDB-B5AF-ED545880C659}" type="slidenum">
              <a:rPr lang="zh-TW" altLang="en-US" smtClean="0"/>
              <a:t>15</a:t>
            </a:fld>
            <a:endParaRPr lang="zh-TW" altLang="en-US"/>
          </a:p>
        </p:txBody>
      </p:sp>
    </p:spTree>
    <p:extLst>
      <p:ext uri="{BB962C8B-B14F-4D97-AF65-F5344CB8AC3E}">
        <p14:creationId xmlns:p14="http://schemas.microsoft.com/office/powerpoint/2010/main" val="24840977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要讓整個團隊實力再提升</a:t>
            </a:r>
            <a:r>
              <a:rPr lang="en-US" altLang="zh-TW" dirty="0" smtClean="0"/>
              <a:t>, </a:t>
            </a:r>
            <a:r>
              <a:rPr lang="zh-TW" altLang="en-US" dirty="0" smtClean="0"/>
              <a:t>除了技術面的成長</a:t>
            </a:r>
            <a:r>
              <a:rPr lang="en-US" altLang="zh-TW" dirty="0" smtClean="0"/>
              <a:t>, </a:t>
            </a:r>
            <a:r>
              <a:rPr lang="zh-TW" altLang="en-US" dirty="0" smtClean="0"/>
              <a:t>也要兼顧實務面</a:t>
            </a:r>
            <a:r>
              <a:rPr lang="en-US" altLang="zh-TW" dirty="0" smtClean="0"/>
              <a:t>; </a:t>
            </a:r>
            <a:r>
              <a:rPr lang="zh-TW" altLang="en-US" dirty="0" smtClean="0"/>
              <a:t>接著會開始進行現場作業的實習</a:t>
            </a:r>
            <a:r>
              <a:rPr lang="en-US" altLang="zh-TW" dirty="0" smtClean="0"/>
              <a:t>, </a:t>
            </a:r>
            <a:r>
              <a:rPr lang="zh-TW" altLang="en-US" dirty="0" smtClean="0"/>
              <a:t>不再像是過去只是走馬看花</a:t>
            </a:r>
            <a:r>
              <a:rPr lang="en-US" altLang="zh-TW" dirty="0" smtClean="0"/>
              <a:t>, </a:t>
            </a:r>
            <a:r>
              <a:rPr lang="zh-TW" altLang="en-US" dirty="0" smtClean="0"/>
              <a:t>看著現場人員的工作</a:t>
            </a:r>
            <a:r>
              <a:rPr lang="en-US" altLang="zh-TW" dirty="0" smtClean="0"/>
              <a:t>, </a:t>
            </a:r>
            <a:r>
              <a:rPr lang="zh-TW" altLang="en-US" dirty="0" smtClean="0"/>
              <a:t>而是親身去體驗實際作業</a:t>
            </a:r>
            <a:r>
              <a:rPr lang="en-US" altLang="zh-TW" dirty="0" smtClean="0"/>
              <a:t>, </a:t>
            </a:r>
            <a:r>
              <a:rPr lang="zh-TW" altLang="en-US" dirty="0" smtClean="0"/>
              <a:t>找出不順手的動作或是可以簡化的動作</a:t>
            </a:r>
            <a:r>
              <a:rPr lang="en-US" altLang="zh-TW" dirty="0" smtClean="0"/>
              <a:t>, </a:t>
            </a:r>
            <a:r>
              <a:rPr lang="zh-TW" altLang="en-US" dirty="0" smtClean="0"/>
              <a:t>設計出更符合需要的功能</a:t>
            </a:r>
            <a:r>
              <a:rPr lang="en-US" altLang="zh-TW" dirty="0" smtClean="0"/>
              <a:t>, </a:t>
            </a:r>
            <a:r>
              <a:rPr lang="zh-TW" altLang="en-US" dirty="0" smtClean="0"/>
              <a:t>讓物流作業可以更容易、更順暢</a:t>
            </a:r>
            <a:r>
              <a:rPr lang="en-US" altLang="zh-TW" dirty="0" smtClean="0"/>
              <a:t>, </a:t>
            </a:r>
            <a:r>
              <a:rPr lang="zh-TW" altLang="en-US" dirty="0" smtClean="0"/>
              <a:t>更節省作業時間</a:t>
            </a:r>
            <a:r>
              <a:rPr lang="en-US" altLang="zh-TW" dirty="0" smtClean="0"/>
              <a:t>;</a:t>
            </a:r>
            <a:endParaRPr lang="zh-TW" altLang="en-US" dirty="0"/>
          </a:p>
        </p:txBody>
      </p:sp>
      <p:sp>
        <p:nvSpPr>
          <p:cNvPr id="4" name="投影片編號版面配置區 3"/>
          <p:cNvSpPr>
            <a:spLocks noGrp="1"/>
          </p:cNvSpPr>
          <p:nvPr>
            <p:ph type="sldNum" sz="quarter" idx="10"/>
          </p:nvPr>
        </p:nvSpPr>
        <p:spPr/>
        <p:txBody>
          <a:bodyPr/>
          <a:lstStyle/>
          <a:p>
            <a:fld id="{A18D4769-8042-4CDB-B5AF-ED545880C659}" type="slidenum">
              <a:rPr lang="zh-TW" altLang="en-US" smtClean="0"/>
              <a:t>16</a:t>
            </a:fld>
            <a:endParaRPr lang="zh-TW" altLang="en-US"/>
          </a:p>
        </p:txBody>
      </p:sp>
    </p:spTree>
    <p:extLst>
      <p:ext uri="{BB962C8B-B14F-4D97-AF65-F5344CB8AC3E}">
        <p14:creationId xmlns:p14="http://schemas.microsoft.com/office/powerpoint/2010/main" val="1846472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三箭齊發</a:t>
            </a:r>
            <a:r>
              <a:rPr lang="en-US" altLang="zh-TW" dirty="0" smtClean="0"/>
              <a:t>, </a:t>
            </a:r>
            <a:r>
              <a:rPr lang="zh-TW" altLang="en-US" dirty="0" smtClean="0"/>
              <a:t>邁向智慧物流</a:t>
            </a:r>
            <a:r>
              <a:rPr lang="en-US" altLang="zh-TW" dirty="0" smtClean="0"/>
              <a:t>, </a:t>
            </a:r>
            <a:r>
              <a:rPr lang="zh-TW" altLang="en-US" dirty="0" smtClean="0"/>
              <a:t>提升公司競爭力</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1087787" rtl="0" eaLnBrk="1" fontAlgn="auto" latinLnBrk="0" hangingPunct="1">
              <a:lnSpc>
                <a:spcPct val="100000"/>
              </a:lnSpc>
              <a:spcBef>
                <a:spcPts val="0"/>
              </a:spcBef>
              <a:spcAft>
                <a:spcPts val="0"/>
              </a:spcAft>
              <a:buClrTx/>
              <a:buSzTx/>
              <a:buFontTx/>
              <a:buNone/>
              <a:tabLst/>
              <a:defRPr/>
            </a:pPr>
            <a:fld id="{A18D4769-8042-4CDB-B5AF-ED545880C659}" type="slidenum">
              <a:rPr kumimoji="0" lang="zh-TW" altLang="en-US" sz="1200" b="0" i="0" u="none" strike="noStrike" kern="1200" cap="none" spc="0" normalizeH="0" baseline="0" noProof="0" smtClean="0">
                <a:ln>
                  <a:noFill/>
                </a:ln>
                <a:solidFill>
                  <a:prstClr val="black"/>
                </a:solidFill>
                <a:effectLst/>
                <a:uLnTx/>
                <a:uFillTx/>
                <a:latin typeface="Calibri"/>
                <a:ea typeface="新細明體" panose="02020500000000000000" pitchFamily="18" charset="-120"/>
                <a:cs typeface="+mn-cs"/>
              </a:rPr>
              <a:pPr marL="0" marR="0" lvl="0" indent="0" algn="r" defTabSz="1087787" rtl="0" eaLnBrk="1" fontAlgn="auto" latinLnBrk="0" hangingPunct="1">
                <a:lnSpc>
                  <a:spcPct val="100000"/>
                </a:lnSpc>
                <a:spcBef>
                  <a:spcPts val="0"/>
                </a:spcBef>
                <a:spcAft>
                  <a:spcPts val="0"/>
                </a:spcAft>
                <a:buClrTx/>
                <a:buSzTx/>
                <a:buFontTx/>
                <a:buNone/>
                <a:tabLst/>
                <a:defRPr/>
              </a:pPr>
              <a:t>17</a:t>
            </a:fld>
            <a:endParaRPr kumimoji="0" lang="zh-TW" altLang="en-US"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716754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以上是我的報告</a:t>
            </a:r>
            <a:r>
              <a:rPr lang="en-US" altLang="zh-TW" dirty="0" smtClean="0"/>
              <a:t>, </a:t>
            </a:r>
            <a:r>
              <a:rPr lang="zh-TW" altLang="en-US" dirty="0" smtClean="0"/>
              <a:t>請各位評審長官指導</a:t>
            </a:r>
            <a:r>
              <a:rPr lang="en-US" altLang="zh-TW" dirty="0" smtClean="0"/>
              <a:t>; </a:t>
            </a:r>
            <a:r>
              <a:rPr lang="zh-TW" altLang="en-US" dirty="0" smtClean="0"/>
              <a:t>謝謝</a:t>
            </a:r>
            <a:r>
              <a:rPr lang="en-US" altLang="zh-TW" dirty="0" smtClean="0"/>
              <a:t>!</a:t>
            </a:r>
            <a:endParaRPr lang="zh-TW" altLang="en-US" dirty="0"/>
          </a:p>
        </p:txBody>
      </p:sp>
      <p:sp>
        <p:nvSpPr>
          <p:cNvPr id="4" name="投影片編號版面配置區 3"/>
          <p:cNvSpPr>
            <a:spLocks noGrp="1"/>
          </p:cNvSpPr>
          <p:nvPr>
            <p:ph type="sldNum" sz="quarter" idx="10"/>
          </p:nvPr>
        </p:nvSpPr>
        <p:spPr/>
        <p:txBody>
          <a:bodyPr/>
          <a:lstStyle/>
          <a:p>
            <a:fld id="{A18D4769-8042-4CDB-B5AF-ED545880C659}" type="slidenum">
              <a:rPr lang="zh-TW" altLang="en-US" smtClean="0"/>
              <a:t>18</a:t>
            </a:fld>
            <a:endParaRPr lang="zh-TW" altLang="en-US"/>
          </a:p>
        </p:txBody>
      </p:sp>
    </p:spTree>
    <p:extLst>
      <p:ext uri="{BB962C8B-B14F-4D97-AF65-F5344CB8AC3E}">
        <p14:creationId xmlns:p14="http://schemas.microsoft.com/office/powerpoint/2010/main" val="31920482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A18D4769-8042-4CDB-B5AF-ED545880C659}" type="slidenum">
              <a:rPr lang="zh-TW" altLang="en-US" smtClean="0"/>
              <a:t>19</a:t>
            </a:fld>
            <a:endParaRPr lang="zh-TW" altLang="en-US"/>
          </a:p>
        </p:txBody>
      </p:sp>
    </p:spTree>
    <p:extLst>
      <p:ext uri="{BB962C8B-B14F-4D97-AF65-F5344CB8AC3E}">
        <p14:creationId xmlns:p14="http://schemas.microsoft.com/office/powerpoint/2010/main" val="18476445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科技技術越來越成熟</a:t>
            </a:r>
            <a:r>
              <a:rPr lang="en-US" altLang="zh-TW" dirty="0" smtClean="0"/>
              <a:t>, </a:t>
            </a:r>
            <a:r>
              <a:rPr lang="zh-TW" altLang="en-US" dirty="0" smtClean="0"/>
              <a:t>以及</a:t>
            </a:r>
            <a:r>
              <a:rPr lang="en-US" altLang="zh-TW" dirty="0" smtClean="0"/>
              <a:t>TW</a:t>
            </a:r>
            <a:r>
              <a:rPr lang="zh-TW" altLang="en-US" dirty="0" smtClean="0"/>
              <a:t>加入新的團隊</a:t>
            </a:r>
            <a:r>
              <a:rPr lang="en-US" altLang="zh-TW" dirty="0" smtClean="0"/>
              <a:t>, </a:t>
            </a:r>
            <a:r>
              <a:rPr lang="zh-TW" altLang="en-US" dirty="0" smtClean="0"/>
              <a:t>未來將借助</a:t>
            </a:r>
            <a:r>
              <a:rPr lang="en-US" altLang="zh-TW" dirty="0" smtClean="0"/>
              <a:t>Big Data(</a:t>
            </a:r>
            <a:r>
              <a:rPr lang="zh-TW" altLang="en-US" dirty="0" smtClean="0"/>
              <a:t>大數據</a:t>
            </a:r>
            <a:r>
              <a:rPr lang="en-US" altLang="zh-TW" dirty="0" smtClean="0"/>
              <a:t>)</a:t>
            </a:r>
            <a:r>
              <a:rPr lang="zh-TW" altLang="en-US" dirty="0" smtClean="0"/>
              <a:t>、</a:t>
            </a:r>
            <a:r>
              <a:rPr lang="en-US" altLang="zh-TW" dirty="0" smtClean="0"/>
              <a:t>AI(</a:t>
            </a:r>
            <a:r>
              <a:rPr lang="zh-TW" altLang="en-US" dirty="0" smtClean="0"/>
              <a:t>人工智慧</a:t>
            </a:r>
            <a:r>
              <a:rPr lang="en-US" altLang="zh-TW" dirty="0" smtClean="0"/>
              <a:t>)/Machine Learning(</a:t>
            </a:r>
            <a:r>
              <a:rPr lang="zh-TW" altLang="en-US" dirty="0" smtClean="0"/>
              <a:t>機器學習</a:t>
            </a:r>
            <a:r>
              <a:rPr lang="en-US" altLang="zh-TW" dirty="0" smtClean="0"/>
              <a:t>)</a:t>
            </a:r>
            <a:r>
              <a:rPr lang="zh-TW" altLang="en-US" dirty="0" smtClean="0"/>
              <a:t>及</a:t>
            </a:r>
            <a:r>
              <a:rPr lang="en-US" altLang="zh-TW" dirty="0" smtClean="0"/>
              <a:t>IOT(</a:t>
            </a:r>
            <a:r>
              <a:rPr lang="zh-TW" altLang="en-US" dirty="0" smtClean="0"/>
              <a:t>物聯網</a:t>
            </a:r>
            <a:r>
              <a:rPr lang="en-US" altLang="zh-TW" dirty="0" smtClean="0"/>
              <a:t>)</a:t>
            </a:r>
            <a:r>
              <a:rPr lang="zh-TW" altLang="en-US" dirty="0" smtClean="0"/>
              <a:t>等資訊科技</a:t>
            </a:r>
            <a:r>
              <a:rPr lang="en-US" altLang="zh-TW" dirty="0" smtClean="0"/>
              <a:t>, </a:t>
            </a:r>
            <a:r>
              <a:rPr lang="zh-TW" altLang="en-US" dirty="0" smtClean="0"/>
              <a:t>協助材料的庫區重建計畫、收發料作業改善、冷材的倉儲和運送、晶圓的急貨管理等專案</a:t>
            </a:r>
            <a:r>
              <a:rPr lang="en-US" altLang="zh-TW" dirty="0" smtClean="0"/>
              <a:t>; </a:t>
            </a:r>
            <a:r>
              <a:rPr lang="zh-TW" altLang="en-US" dirty="0" smtClean="0"/>
              <a:t>三箭齊發</a:t>
            </a:r>
            <a:r>
              <a:rPr lang="en-US" altLang="zh-TW" dirty="0" smtClean="0"/>
              <a:t>, </a:t>
            </a:r>
            <a:r>
              <a:rPr lang="zh-TW" altLang="en-US" dirty="0" smtClean="0"/>
              <a:t>往智慧物流的方向邁進</a:t>
            </a:r>
            <a:r>
              <a:rPr lang="en-US" altLang="zh-TW" dirty="0" smtClean="0"/>
              <a:t>, </a:t>
            </a:r>
            <a:r>
              <a:rPr lang="zh-TW" altLang="en-US" dirty="0" smtClean="0"/>
              <a:t>讓公司的競爭力持續往上提升</a:t>
            </a:r>
            <a:r>
              <a:rPr lang="en-US" altLang="zh-TW" dirty="0" smtClean="0"/>
              <a:t>;</a:t>
            </a:r>
            <a:endParaRPr lang="zh-TW" altLang="en-US" dirty="0"/>
          </a:p>
        </p:txBody>
      </p:sp>
      <p:sp>
        <p:nvSpPr>
          <p:cNvPr id="4" name="投影片編號版面配置區 3"/>
          <p:cNvSpPr>
            <a:spLocks noGrp="1"/>
          </p:cNvSpPr>
          <p:nvPr>
            <p:ph type="sldNum" sz="quarter" idx="10"/>
          </p:nvPr>
        </p:nvSpPr>
        <p:spPr/>
        <p:txBody>
          <a:bodyPr/>
          <a:lstStyle/>
          <a:p>
            <a:fld id="{A18D4769-8042-4CDB-B5AF-ED545880C659}" type="slidenum">
              <a:rPr lang="zh-TW" altLang="en-US" smtClean="0"/>
              <a:t>22</a:t>
            </a:fld>
            <a:endParaRPr lang="zh-TW" altLang="en-US"/>
          </a:p>
        </p:txBody>
      </p:sp>
    </p:spTree>
    <p:extLst>
      <p:ext uri="{BB962C8B-B14F-4D97-AF65-F5344CB8AC3E}">
        <p14:creationId xmlns:p14="http://schemas.microsoft.com/office/powerpoint/2010/main" val="2143976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400" b="0" i="0" kern="1200" dirty="0" smtClean="0">
                <a:solidFill>
                  <a:schemeClr val="tx1"/>
                </a:solidFill>
                <a:effectLst/>
                <a:latin typeface="+mn-lt"/>
                <a:ea typeface="+mn-ea"/>
                <a:cs typeface="+mn-cs"/>
              </a:rPr>
              <a:t>我的報告內容分成三個部分</a:t>
            </a:r>
            <a:endParaRPr lang="zh-TW" altLang="en-US" dirty="0"/>
          </a:p>
        </p:txBody>
      </p:sp>
      <p:sp>
        <p:nvSpPr>
          <p:cNvPr id="4" name="投影片編號版面配置區 3"/>
          <p:cNvSpPr>
            <a:spLocks noGrp="1"/>
          </p:cNvSpPr>
          <p:nvPr>
            <p:ph type="sldNum" sz="quarter" idx="10"/>
          </p:nvPr>
        </p:nvSpPr>
        <p:spPr/>
        <p:txBody>
          <a:bodyPr/>
          <a:lstStyle/>
          <a:p>
            <a:fld id="{A18D4769-8042-4CDB-B5AF-ED545880C659}" type="slidenum">
              <a:rPr lang="zh-TW" altLang="en-US" smtClean="0"/>
              <a:t>2</a:t>
            </a:fld>
            <a:endParaRPr lang="zh-TW" altLang="en-US"/>
          </a:p>
        </p:txBody>
      </p:sp>
    </p:spTree>
    <p:extLst>
      <p:ext uri="{BB962C8B-B14F-4D97-AF65-F5344CB8AC3E}">
        <p14:creationId xmlns:p14="http://schemas.microsoft.com/office/powerpoint/2010/main" val="9569153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過去接到</a:t>
            </a:r>
            <a:r>
              <a:rPr lang="en-US" altLang="zh-TW" dirty="0" smtClean="0"/>
              <a:t>User</a:t>
            </a:r>
            <a:r>
              <a:rPr lang="zh-TW" altLang="en-US" dirty="0" smtClean="0"/>
              <a:t>反映系統變慢</a:t>
            </a:r>
            <a:r>
              <a:rPr lang="en-US" altLang="zh-TW" dirty="0" smtClean="0"/>
              <a:t>, </a:t>
            </a:r>
            <a:r>
              <a:rPr lang="zh-TW" altLang="en-US" dirty="0" smtClean="0"/>
              <a:t>只能試著重複操作一遍</a:t>
            </a:r>
            <a:r>
              <a:rPr lang="en-US" altLang="zh-TW" dirty="0" smtClean="0"/>
              <a:t>, </a:t>
            </a:r>
            <a:r>
              <a:rPr lang="zh-TW" altLang="en-US" dirty="0" smtClean="0"/>
              <a:t>看是哪些環節變慢</a:t>
            </a:r>
            <a:r>
              <a:rPr lang="en-US" altLang="zh-TW" dirty="0" smtClean="0"/>
              <a:t>, </a:t>
            </a:r>
            <a:r>
              <a:rPr lang="zh-TW" altLang="en-US" dirty="0" smtClean="0"/>
              <a:t>問題處理的速度相當地慢</a:t>
            </a:r>
            <a:r>
              <a:rPr lang="en-US" altLang="zh-TW" dirty="0" smtClean="0"/>
              <a:t>; </a:t>
            </a:r>
            <a:r>
              <a:rPr lang="zh-TW" altLang="en-US" dirty="0" smtClean="0"/>
              <a:t>現已著手規劃</a:t>
            </a:r>
            <a:r>
              <a:rPr lang="en-US" altLang="zh-TW" dirty="0" smtClean="0"/>
              <a:t>, </a:t>
            </a:r>
            <a:r>
              <a:rPr lang="zh-TW" altLang="en-US" dirty="0" smtClean="0"/>
              <a:t>去發展一套可以紀錄各項功能執行狀況和前後時間的系統日誌機制</a:t>
            </a:r>
            <a:r>
              <a:rPr lang="en-US" altLang="zh-TW" dirty="0" smtClean="0"/>
              <a:t>; </a:t>
            </a:r>
            <a:r>
              <a:rPr lang="zh-TW" altLang="en-US" dirty="0" smtClean="0"/>
              <a:t>將這套機制套用在我們負責的所有系統</a:t>
            </a:r>
            <a:r>
              <a:rPr lang="en-US" altLang="zh-TW" dirty="0" smtClean="0"/>
              <a:t>, </a:t>
            </a:r>
            <a:r>
              <a:rPr lang="zh-TW" altLang="en-US" dirty="0" smtClean="0"/>
              <a:t>讓團隊可以更快速地發現系統異常和找出變慢的原因</a:t>
            </a:r>
            <a:r>
              <a:rPr lang="en-US" altLang="zh-TW" dirty="0" smtClean="0"/>
              <a:t>; </a:t>
            </a:r>
            <a:r>
              <a:rPr lang="zh-TW" altLang="en-US" dirty="0" smtClean="0"/>
              <a:t>接著將利用收集到的資料運用資料探勘的技術來分析系統效能及資安風險</a:t>
            </a:r>
            <a:r>
              <a:rPr lang="en-US" altLang="zh-TW" dirty="0" smtClean="0"/>
              <a:t>, </a:t>
            </a:r>
            <a:r>
              <a:rPr lang="zh-TW" altLang="en-US" dirty="0" smtClean="0"/>
              <a:t>提早預警及預防問題發生</a:t>
            </a:r>
            <a:r>
              <a:rPr lang="en-US" altLang="zh-TW" dirty="0" smtClean="0"/>
              <a:t>;</a:t>
            </a:r>
            <a:endParaRPr lang="zh-TW" altLang="en-US" dirty="0"/>
          </a:p>
        </p:txBody>
      </p:sp>
      <p:sp>
        <p:nvSpPr>
          <p:cNvPr id="4" name="投影片編號版面配置區 3"/>
          <p:cNvSpPr>
            <a:spLocks noGrp="1"/>
          </p:cNvSpPr>
          <p:nvPr>
            <p:ph type="sldNum" sz="quarter" idx="10"/>
          </p:nvPr>
        </p:nvSpPr>
        <p:spPr/>
        <p:txBody>
          <a:bodyPr/>
          <a:lstStyle/>
          <a:p>
            <a:fld id="{A18D4769-8042-4CDB-B5AF-ED545880C659}" type="slidenum">
              <a:rPr lang="zh-TW" altLang="en-US" smtClean="0"/>
              <a:t>23</a:t>
            </a:fld>
            <a:endParaRPr lang="zh-TW" altLang="en-US"/>
          </a:p>
        </p:txBody>
      </p:sp>
    </p:spTree>
    <p:extLst>
      <p:ext uri="{BB962C8B-B14F-4D97-AF65-F5344CB8AC3E}">
        <p14:creationId xmlns:p14="http://schemas.microsoft.com/office/powerpoint/2010/main" val="23683334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defTabSz="1043451">
              <a:buNone/>
            </a:pPr>
            <a:r>
              <a:rPr lang="zh-TW" altLang="en-US" sz="1400" kern="1200" dirty="0" smtClean="0">
                <a:solidFill>
                  <a:schemeClr val="tx1"/>
                </a:solidFill>
                <a:effectLst/>
                <a:latin typeface="+mn-lt"/>
                <a:ea typeface="+mn-ea"/>
                <a:cs typeface="+mn-cs"/>
              </a:rPr>
              <a:t>二技畢業之後</a:t>
            </a:r>
            <a:r>
              <a:rPr lang="en-US" altLang="zh-TW" sz="1400" kern="1200" dirty="0" smtClean="0">
                <a:solidFill>
                  <a:schemeClr val="tx1"/>
                </a:solidFill>
                <a:effectLst/>
                <a:latin typeface="+mn-lt"/>
                <a:ea typeface="+mn-ea"/>
                <a:cs typeface="+mn-cs"/>
              </a:rPr>
              <a:t>, </a:t>
            </a:r>
            <a:r>
              <a:rPr lang="zh-TW" altLang="en-US" sz="1400" kern="1200" dirty="0" smtClean="0">
                <a:solidFill>
                  <a:schemeClr val="tx1"/>
                </a:solidFill>
                <a:effectLst/>
                <a:latin typeface="+mn-lt"/>
                <a:ea typeface="+mn-ea"/>
                <a:cs typeface="+mn-cs"/>
              </a:rPr>
              <a:t>就進入公司服務</a:t>
            </a:r>
            <a:r>
              <a:rPr lang="en-US" altLang="zh-TW" sz="1400" kern="1200" dirty="0" smtClean="0">
                <a:solidFill>
                  <a:schemeClr val="tx1"/>
                </a:solidFill>
                <a:effectLst/>
                <a:latin typeface="+mn-lt"/>
                <a:ea typeface="+mn-ea"/>
                <a:cs typeface="+mn-cs"/>
              </a:rPr>
              <a:t>, </a:t>
            </a:r>
            <a:r>
              <a:rPr lang="zh-TW" altLang="en-US" sz="1400" kern="1200" dirty="0" smtClean="0">
                <a:solidFill>
                  <a:schemeClr val="tx1"/>
                </a:solidFill>
                <a:effectLst/>
                <a:latin typeface="+mn-lt"/>
                <a:ea typeface="+mn-ea"/>
                <a:cs typeface="+mn-cs"/>
              </a:rPr>
              <a:t>到現在已經超過 </a:t>
            </a:r>
            <a:r>
              <a:rPr lang="en-US" altLang="zh-TW" sz="1400" kern="1200" dirty="0" smtClean="0">
                <a:solidFill>
                  <a:schemeClr val="tx1"/>
                </a:solidFill>
                <a:effectLst/>
                <a:latin typeface="+mn-lt"/>
                <a:ea typeface="+mn-ea"/>
                <a:cs typeface="+mn-cs"/>
              </a:rPr>
              <a:t>21</a:t>
            </a:r>
            <a:r>
              <a:rPr lang="zh-TW" altLang="en-US" sz="1400" kern="1200" dirty="0" smtClean="0">
                <a:solidFill>
                  <a:schemeClr val="tx1"/>
                </a:solidFill>
                <a:effectLst/>
                <a:latin typeface="+mn-lt"/>
                <a:ea typeface="+mn-ea"/>
                <a:cs typeface="+mn-cs"/>
              </a:rPr>
              <a:t>年</a:t>
            </a:r>
            <a:r>
              <a:rPr lang="en-US" altLang="zh-TW" sz="1400" kern="1200" dirty="0" smtClean="0">
                <a:solidFill>
                  <a:schemeClr val="tx1"/>
                </a:solidFill>
                <a:effectLst/>
                <a:latin typeface="+mn-lt"/>
                <a:ea typeface="+mn-ea"/>
                <a:cs typeface="+mn-cs"/>
              </a:rPr>
              <a:t>, </a:t>
            </a:r>
            <a:r>
              <a:rPr lang="zh-TW" altLang="en-US" sz="1400" kern="1200" dirty="0" smtClean="0">
                <a:solidFill>
                  <a:schemeClr val="tx1"/>
                </a:solidFill>
                <a:effectLst/>
                <a:latin typeface="+mn-lt"/>
                <a:ea typeface="+mn-ea"/>
                <a:cs typeface="+mn-cs"/>
              </a:rPr>
              <a:t>期間獲得了一些獎勵</a:t>
            </a:r>
            <a:r>
              <a:rPr lang="en-US" altLang="zh-TW" sz="1400" kern="1200" dirty="0" smtClean="0">
                <a:solidFill>
                  <a:schemeClr val="tx1"/>
                </a:solidFill>
                <a:effectLst/>
                <a:latin typeface="+mn-lt"/>
                <a:ea typeface="+mn-ea"/>
                <a:cs typeface="+mn-cs"/>
              </a:rPr>
              <a:t>, </a:t>
            </a:r>
            <a:r>
              <a:rPr lang="zh-TW" altLang="en-US" sz="1400" kern="1200" dirty="0" smtClean="0">
                <a:solidFill>
                  <a:schemeClr val="tx1"/>
                </a:solidFill>
                <a:effectLst/>
                <a:latin typeface="+mn-lt"/>
                <a:ea typeface="+mn-ea"/>
                <a:cs typeface="+mn-cs"/>
              </a:rPr>
              <a:t>包含 </a:t>
            </a:r>
            <a:r>
              <a:rPr lang="en-US" altLang="zh-TW" sz="1400" kern="1200" dirty="0" smtClean="0">
                <a:solidFill>
                  <a:schemeClr val="tx1"/>
                </a:solidFill>
                <a:effectLst/>
                <a:latin typeface="+mn-lt"/>
                <a:ea typeface="+mn-ea"/>
                <a:cs typeface="+mn-cs"/>
              </a:rPr>
              <a:t>3</a:t>
            </a:r>
            <a:r>
              <a:rPr lang="zh-TW" altLang="en-US" sz="1400" kern="1200" dirty="0" smtClean="0">
                <a:solidFill>
                  <a:schemeClr val="tx1"/>
                </a:solidFill>
                <a:effectLst/>
                <a:latin typeface="+mn-lt"/>
                <a:ea typeface="+mn-ea"/>
                <a:cs typeface="+mn-cs"/>
              </a:rPr>
              <a:t>個小功和 </a:t>
            </a:r>
            <a:r>
              <a:rPr lang="en-US" altLang="zh-TW" sz="1400" kern="1200" dirty="0" smtClean="0">
                <a:solidFill>
                  <a:schemeClr val="tx1"/>
                </a:solidFill>
                <a:effectLst/>
                <a:latin typeface="+mn-lt"/>
                <a:ea typeface="+mn-ea"/>
                <a:cs typeface="+mn-cs"/>
              </a:rPr>
              <a:t>15</a:t>
            </a:r>
            <a:r>
              <a:rPr lang="zh-TW" altLang="en-US" sz="1400" kern="1200" dirty="0" smtClean="0">
                <a:solidFill>
                  <a:schemeClr val="tx1"/>
                </a:solidFill>
                <a:effectLst/>
                <a:latin typeface="+mn-lt"/>
                <a:ea typeface="+mn-ea"/>
                <a:cs typeface="+mn-cs"/>
              </a:rPr>
              <a:t>個嘉獎</a:t>
            </a:r>
            <a:r>
              <a:rPr lang="en-US" altLang="zh-TW" sz="1400" kern="1200" dirty="0" smtClean="0">
                <a:solidFill>
                  <a:schemeClr val="tx1"/>
                </a:solidFill>
                <a:effectLst/>
                <a:latin typeface="+mn-lt"/>
                <a:ea typeface="+mn-ea"/>
                <a:cs typeface="+mn-cs"/>
              </a:rPr>
              <a:t>; </a:t>
            </a:r>
            <a:r>
              <a:rPr lang="zh-TW" altLang="en-US" sz="1400" kern="1200" dirty="0" smtClean="0">
                <a:solidFill>
                  <a:schemeClr val="tx1"/>
                </a:solidFill>
                <a:effectLst/>
                <a:latin typeface="+mn-lt"/>
                <a:ea typeface="+mn-ea"/>
                <a:cs typeface="+mn-cs"/>
              </a:rPr>
              <a:t>在工程師階段全程參與兩次</a:t>
            </a:r>
            <a:r>
              <a:rPr lang="en-US" altLang="zh-TW" sz="1400" kern="1200" dirty="0" smtClean="0">
                <a:solidFill>
                  <a:schemeClr val="tx1"/>
                </a:solidFill>
                <a:effectLst/>
                <a:latin typeface="+mn-lt"/>
                <a:ea typeface="+mn-ea"/>
                <a:cs typeface="+mn-cs"/>
              </a:rPr>
              <a:t>GRP</a:t>
            </a:r>
            <a:r>
              <a:rPr lang="zh-TW" altLang="en-US" sz="1400" kern="1200" dirty="0" smtClean="0">
                <a:solidFill>
                  <a:schemeClr val="tx1"/>
                </a:solidFill>
                <a:effectLst/>
                <a:latin typeface="+mn-lt"/>
                <a:ea typeface="+mn-ea"/>
                <a:cs typeface="+mn-cs"/>
              </a:rPr>
              <a:t>專案</a:t>
            </a:r>
            <a:r>
              <a:rPr lang="en-US" altLang="zh-TW" sz="1400" kern="1200" dirty="0" smtClean="0">
                <a:solidFill>
                  <a:schemeClr val="tx1"/>
                </a:solidFill>
                <a:effectLst/>
                <a:latin typeface="+mn-lt"/>
                <a:ea typeface="+mn-ea"/>
                <a:cs typeface="+mn-cs"/>
              </a:rPr>
              <a:t>, </a:t>
            </a:r>
            <a:r>
              <a:rPr lang="zh-TW" altLang="en-US" sz="1400" kern="1200" dirty="0" smtClean="0">
                <a:solidFill>
                  <a:schemeClr val="tx1"/>
                </a:solidFill>
                <a:effectLst/>
                <a:latin typeface="+mn-lt"/>
                <a:ea typeface="+mn-ea"/>
                <a:cs typeface="+mn-cs"/>
              </a:rPr>
              <a:t>以及其他廠區的</a:t>
            </a:r>
            <a:r>
              <a:rPr lang="en-US" altLang="zh-TW" sz="1400" kern="1200" dirty="0" smtClean="0">
                <a:solidFill>
                  <a:schemeClr val="tx1"/>
                </a:solidFill>
                <a:effectLst/>
                <a:latin typeface="+mn-lt"/>
                <a:ea typeface="+mn-ea"/>
                <a:cs typeface="+mn-cs"/>
              </a:rPr>
              <a:t>GRP</a:t>
            </a:r>
            <a:r>
              <a:rPr lang="zh-TW" altLang="en-US" sz="1400" kern="1200" dirty="0" smtClean="0">
                <a:solidFill>
                  <a:schemeClr val="tx1"/>
                </a:solidFill>
                <a:effectLst/>
                <a:latin typeface="+mn-lt"/>
                <a:ea typeface="+mn-ea"/>
                <a:cs typeface="+mn-cs"/>
              </a:rPr>
              <a:t>導入</a:t>
            </a:r>
            <a:r>
              <a:rPr lang="en-US" altLang="zh-TW" sz="1400" kern="1200" dirty="0" smtClean="0">
                <a:solidFill>
                  <a:schemeClr val="tx1"/>
                </a:solidFill>
                <a:effectLst/>
                <a:latin typeface="+mn-lt"/>
                <a:ea typeface="+mn-ea"/>
                <a:cs typeface="+mn-cs"/>
              </a:rPr>
              <a:t>; </a:t>
            </a:r>
            <a:r>
              <a:rPr lang="zh-TW" altLang="en-US" sz="1400" kern="1200" dirty="0" smtClean="0">
                <a:solidFill>
                  <a:schemeClr val="tx1"/>
                </a:solidFill>
                <a:effectLst/>
                <a:latin typeface="+mn-lt"/>
                <a:ea typeface="+mn-ea"/>
                <a:cs typeface="+mn-cs"/>
              </a:rPr>
              <a:t>在擔任主任工程師時</a:t>
            </a:r>
            <a:r>
              <a:rPr lang="en-US" altLang="zh-TW" sz="1400" kern="1200" dirty="0" smtClean="0">
                <a:solidFill>
                  <a:schemeClr val="tx1"/>
                </a:solidFill>
                <a:effectLst/>
                <a:latin typeface="+mn-lt"/>
                <a:ea typeface="+mn-ea"/>
                <a:cs typeface="+mn-cs"/>
              </a:rPr>
              <a:t>, </a:t>
            </a:r>
            <a:r>
              <a:rPr lang="zh-TW" altLang="en-US" sz="1400" kern="1200" dirty="0" smtClean="0">
                <a:solidFill>
                  <a:schemeClr val="tx1"/>
                </a:solidFill>
                <a:effectLst/>
                <a:latin typeface="+mn-lt"/>
                <a:ea typeface="+mn-ea"/>
                <a:cs typeface="+mn-cs"/>
              </a:rPr>
              <a:t>就專注在和物流作業流程有關的系統發展</a:t>
            </a:r>
            <a:r>
              <a:rPr lang="en-US" altLang="zh-TW" sz="1400" kern="1200" dirty="0" smtClean="0">
                <a:solidFill>
                  <a:schemeClr val="tx1"/>
                </a:solidFill>
                <a:effectLst/>
                <a:latin typeface="+mn-lt"/>
                <a:ea typeface="+mn-ea"/>
                <a:cs typeface="+mn-cs"/>
              </a:rPr>
              <a:t>; </a:t>
            </a:r>
            <a:r>
              <a:rPr lang="zh-TW" altLang="en-US" sz="1400" kern="1200" dirty="0" smtClean="0">
                <a:solidFill>
                  <a:schemeClr val="tx1"/>
                </a:solidFill>
                <a:effectLst/>
                <a:latin typeface="+mn-lt"/>
                <a:ea typeface="+mn-ea"/>
                <a:cs typeface="+mn-cs"/>
              </a:rPr>
              <a:t>有鑑於自動化對公司發展的重要性</a:t>
            </a:r>
            <a:r>
              <a:rPr lang="en-US" altLang="zh-TW" sz="1400" kern="1200" dirty="0" smtClean="0">
                <a:solidFill>
                  <a:schemeClr val="tx1"/>
                </a:solidFill>
                <a:effectLst/>
                <a:latin typeface="+mn-lt"/>
                <a:ea typeface="+mn-ea"/>
                <a:cs typeface="+mn-cs"/>
              </a:rPr>
              <a:t>, </a:t>
            </a:r>
            <a:r>
              <a:rPr lang="zh-TW" altLang="en-US" sz="1400" kern="1200" dirty="0" smtClean="0">
                <a:solidFill>
                  <a:schemeClr val="tx1"/>
                </a:solidFill>
                <a:effectLst/>
                <a:latin typeface="+mn-lt"/>
                <a:ea typeface="+mn-ea"/>
                <a:cs typeface="+mn-cs"/>
              </a:rPr>
              <a:t>於是我進入了高雄科技大學的資控所在職專班就讀</a:t>
            </a:r>
            <a:r>
              <a:rPr lang="en-US" altLang="zh-TW" sz="1400" kern="1200" dirty="0" smtClean="0">
                <a:solidFill>
                  <a:schemeClr val="tx1"/>
                </a:solidFill>
                <a:effectLst/>
                <a:latin typeface="+mn-lt"/>
                <a:ea typeface="+mn-ea"/>
                <a:cs typeface="+mn-cs"/>
              </a:rPr>
              <a:t>, </a:t>
            </a:r>
            <a:r>
              <a:rPr lang="zh-TW" altLang="en-US" sz="1400" kern="1200" dirty="0" smtClean="0">
                <a:solidFill>
                  <a:schemeClr val="tx1"/>
                </a:solidFill>
                <a:effectLst/>
                <a:latin typeface="+mn-lt"/>
                <a:ea typeface="+mn-ea"/>
                <a:cs typeface="+mn-cs"/>
              </a:rPr>
              <a:t>也順利取得碩士學位</a:t>
            </a:r>
            <a:r>
              <a:rPr lang="en-US" altLang="zh-TW" sz="1400" kern="1200" dirty="0" smtClean="0">
                <a:solidFill>
                  <a:schemeClr val="tx1"/>
                </a:solidFill>
                <a:effectLst/>
                <a:latin typeface="+mn-lt"/>
                <a:ea typeface="+mn-ea"/>
                <a:cs typeface="+mn-cs"/>
              </a:rPr>
              <a:t>; </a:t>
            </a:r>
            <a:r>
              <a:rPr lang="zh-TW" altLang="en-US" dirty="0" smtClean="0"/>
              <a:t/>
            </a:r>
            <a:br>
              <a:rPr lang="zh-TW" altLang="en-US" dirty="0" smtClean="0"/>
            </a:br>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7703B561-04F8-4461-802A-AD56D9A91493}" type="slidenum">
              <a:rPr kumimoji="0" lang="zh-TW" altLang="en-US" sz="1200" b="0" i="0" u="none" strike="noStrike" kern="1200" cap="none" spc="0" normalizeH="0" baseline="0" noProof="0" smtClean="0">
                <a:ln>
                  <a:noFill/>
                </a:ln>
                <a:solidFill>
                  <a:prstClr val="black"/>
                </a:solidFill>
                <a:effectLst/>
                <a:uLnTx/>
                <a:uFillTx/>
                <a:latin typeface="Calibri"/>
                <a:ea typeface="新細明體" panose="02020500000000000000" pitchFamily="18" charset="-120"/>
                <a:cs typeface="+mn-cs"/>
              </a:rPr>
              <a:pPr marL="0" marR="0" lvl="0" indent="0" algn="r" defTabSz="914377" rtl="0" eaLnBrk="1" fontAlgn="auto" latinLnBrk="0" hangingPunct="1">
                <a:lnSpc>
                  <a:spcPct val="100000"/>
                </a:lnSpc>
                <a:spcBef>
                  <a:spcPts val="0"/>
                </a:spcBef>
                <a:spcAft>
                  <a:spcPts val="0"/>
                </a:spcAft>
                <a:buClrTx/>
                <a:buSzTx/>
                <a:buFontTx/>
                <a:buNone/>
                <a:tabLst/>
                <a:defRPr/>
              </a:pPr>
              <a:t>25</a:t>
            </a:fld>
            <a:endParaRPr kumimoji="0" lang="zh-TW" altLang="en-US"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30773722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400" b="0" i="0" kern="1200" dirty="0" smtClean="0">
                <a:solidFill>
                  <a:schemeClr val="tx1"/>
                </a:solidFill>
                <a:effectLst/>
                <a:latin typeface="+mn-lt"/>
                <a:ea typeface="+mn-ea"/>
                <a:cs typeface="+mn-cs"/>
              </a:rPr>
              <a:t>我目前是營運後勤一組的</a:t>
            </a:r>
            <a:r>
              <a:rPr lang="en-US" altLang="zh-TW" sz="1400" b="0" i="0" kern="1200" dirty="0" smtClean="0">
                <a:solidFill>
                  <a:schemeClr val="tx1"/>
                </a:solidFill>
                <a:effectLst/>
                <a:latin typeface="+mn-lt"/>
                <a:ea typeface="+mn-ea"/>
                <a:cs typeface="+mn-cs"/>
              </a:rPr>
              <a:t>Team Leader, </a:t>
            </a:r>
            <a:r>
              <a:rPr lang="zh-TW" altLang="en-US" sz="1400" b="0" i="0" kern="1200" dirty="0" smtClean="0">
                <a:solidFill>
                  <a:schemeClr val="tx1"/>
                </a:solidFill>
                <a:effectLst/>
                <a:latin typeface="+mn-lt"/>
                <a:ea typeface="+mn-ea"/>
                <a:cs typeface="+mn-cs"/>
              </a:rPr>
              <a:t>主要工作是在帶領團隊</a:t>
            </a:r>
            <a:r>
              <a:rPr lang="en-US" altLang="zh-TW" sz="1400" b="0" i="0" kern="1200" dirty="0" smtClean="0">
                <a:solidFill>
                  <a:schemeClr val="tx1"/>
                </a:solidFill>
                <a:effectLst/>
                <a:latin typeface="+mn-lt"/>
                <a:ea typeface="+mn-ea"/>
                <a:cs typeface="+mn-cs"/>
              </a:rPr>
              <a:t>, </a:t>
            </a:r>
            <a:r>
              <a:rPr lang="zh-TW" altLang="en-US" sz="1400" b="0" i="0" kern="1200" dirty="0" smtClean="0">
                <a:solidFill>
                  <a:schemeClr val="tx1"/>
                </a:solidFill>
                <a:effectLst/>
                <a:latin typeface="+mn-lt"/>
                <a:ea typeface="+mn-ea"/>
                <a:cs typeface="+mn-cs"/>
              </a:rPr>
              <a:t>運用行動化、自動化和智能化資訊科技來建置彈性且高效的智慧物流管理系統</a:t>
            </a:r>
            <a:r>
              <a:rPr lang="en-US" altLang="zh-TW" sz="1400" b="0" i="0" kern="1200" dirty="0" smtClean="0">
                <a:solidFill>
                  <a:schemeClr val="tx1"/>
                </a:solidFill>
                <a:effectLst/>
                <a:latin typeface="+mn-lt"/>
                <a:ea typeface="+mn-ea"/>
                <a:cs typeface="+mn-cs"/>
              </a:rPr>
              <a:t>, </a:t>
            </a:r>
            <a:r>
              <a:rPr lang="zh-TW" altLang="en-US" sz="1400" b="0" i="0" kern="1200" dirty="0" smtClean="0">
                <a:solidFill>
                  <a:schemeClr val="tx1"/>
                </a:solidFill>
                <a:effectLst/>
                <a:latin typeface="+mn-lt"/>
                <a:ea typeface="+mn-ea"/>
                <a:cs typeface="+mn-cs"/>
              </a:rPr>
              <a:t>協助解決倉儲和運輸問題</a:t>
            </a:r>
            <a:r>
              <a:rPr lang="en-US" altLang="zh-TW" sz="1400" b="0" i="0" kern="1200" dirty="0" smtClean="0">
                <a:solidFill>
                  <a:schemeClr val="tx1"/>
                </a:solidFill>
                <a:effectLst/>
                <a:latin typeface="+mn-lt"/>
                <a:ea typeface="+mn-ea"/>
                <a:cs typeface="+mn-cs"/>
              </a:rPr>
              <a:t>, </a:t>
            </a:r>
            <a:r>
              <a:rPr lang="zh-TW" altLang="en-US" sz="1400" b="0" i="0" kern="1200" dirty="0" smtClean="0">
                <a:solidFill>
                  <a:schemeClr val="tx1"/>
                </a:solidFill>
                <a:effectLst/>
                <a:latin typeface="+mn-lt"/>
                <a:ea typeface="+mn-ea"/>
                <a:cs typeface="+mn-cs"/>
              </a:rPr>
              <a:t>降低公司的營運成本</a:t>
            </a:r>
            <a:r>
              <a:rPr lang="en-US" altLang="zh-TW" sz="1400" b="0" i="0" kern="1200" dirty="0" smtClean="0">
                <a:solidFill>
                  <a:schemeClr val="tx1"/>
                </a:solidFill>
                <a:effectLst/>
                <a:latin typeface="+mn-lt"/>
                <a:ea typeface="+mn-ea"/>
                <a:cs typeface="+mn-cs"/>
              </a:rPr>
              <a:t>, </a:t>
            </a:r>
            <a:r>
              <a:rPr lang="zh-TW" altLang="en-US" sz="1400" b="0" i="0" kern="1200" dirty="0" smtClean="0">
                <a:solidFill>
                  <a:schemeClr val="tx1"/>
                </a:solidFill>
                <a:effectLst/>
                <a:latin typeface="+mn-lt"/>
                <a:ea typeface="+mn-ea"/>
                <a:cs typeface="+mn-cs"/>
              </a:rPr>
              <a:t>提升公司的競爭力</a:t>
            </a:r>
            <a:r>
              <a:rPr lang="en-US" altLang="zh-TW" sz="1400" b="0" i="0" kern="1200" dirty="0" smtClean="0">
                <a:solidFill>
                  <a:schemeClr val="tx1"/>
                </a:solidFill>
                <a:effectLst/>
                <a:latin typeface="+mn-lt"/>
                <a:ea typeface="+mn-ea"/>
                <a:cs typeface="+mn-cs"/>
              </a:rPr>
              <a:t>;</a:t>
            </a:r>
            <a:endParaRPr lang="zh-TW" altLang="en-US" dirty="0"/>
          </a:p>
        </p:txBody>
      </p:sp>
      <p:sp>
        <p:nvSpPr>
          <p:cNvPr id="4" name="投影片編號版面配置區 3"/>
          <p:cNvSpPr>
            <a:spLocks noGrp="1"/>
          </p:cNvSpPr>
          <p:nvPr>
            <p:ph type="sldNum" sz="quarter" idx="10"/>
          </p:nvPr>
        </p:nvSpPr>
        <p:spPr/>
        <p:txBody>
          <a:bodyPr/>
          <a:lstStyle/>
          <a:p>
            <a:fld id="{A18D4769-8042-4CDB-B5AF-ED545880C659}" type="slidenum">
              <a:rPr lang="zh-TW" altLang="en-US" smtClean="0"/>
              <a:t>26</a:t>
            </a:fld>
            <a:endParaRPr lang="zh-TW" altLang="en-US"/>
          </a:p>
        </p:txBody>
      </p:sp>
    </p:spTree>
    <p:extLst>
      <p:ext uri="{BB962C8B-B14F-4D97-AF65-F5344CB8AC3E}">
        <p14:creationId xmlns:p14="http://schemas.microsoft.com/office/powerpoint/2010/main" val="2343404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400" b="0" i="0" kern="1200" dirty="0" smtClean="0">
                <a:solidFill>
                  <a:schemeClr val="tx1"/>
                </a:solidFill>
                <a:effectLst/>
                <a:latin typeface="+mn-lt"/>
                <a:ea typeface="+mn-ea"/>
                <a:cs typeface="+mn-cs"/>
              </a:rPr>
              <a:t>首先是個人經歷和組織角色</a:t>
            </a:r>
            <a:endParaRPr lang="zh-TW" altLang="en-US" dirty="0"/>
          </a:p>
        </p:txBody>
      </p:sp>
      <p:sp>
        <p:nvSpPr>
          <p:cNvPr id="4" name="投影片編號版面配置區 3"/>
          <p:cNvSpPr>
            <a:spLocks noGrp="1"/>
          </p:cNvSpPr>
          <p:nvPr>
            <p:ph type="sldNum" sz="quarter" idx="10"/>
          </p:nvPr>
        </p:nvSpPr>
        <p:spPr/>
        <p:txBody>
          <a:bodyPr/>
          <a:lstStyle/>
          <a:p>
            <a:fld id="{A18D4769-8042-4CDB-B5AF-ED545880C659}" type="slidenum">
              <a:rPr lang="zh-TW" altLang="en-US" smtClean="0"/>
              <a:t>3</a:t>
            </a:fld>
            <a:endParaRPr lang="zh-TW" altLang="en-US"/>
          </a:p>
        </p:txBody>
      </p:sp>
    </p:spTree>
    <p:extLst>
      <p:ext uri="{BB962C8B-B14F-4D97-AF65-F5344CB8AC3E}">
        <p14:creationId xmlns:p14="http://schemas.microsoft.com/office/powerpoint/2010/main" val="1171424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1087787" rtl="0" eaLnBrk="1" fontAlgn="auto" latinLnBrk="0" hangingPunct="1">
              <a:lnSpc>
                <a:spcPct val="100000"/>
              </a:lnSpc>
              <a:spcBef>
                <a:spcPts val="0"/>
              </a:spcBef>
              <a:spcAft>
                <a:spcPts val="0"/>
              </a:spcAft>
              <a:buClrTx/>
              <a:buSzTx/>
              <a:buFontTx/>
              <a:buNone/>
              <a:tabLst/>
              <a:defRPr/>
            </a:pPr>
            <a:r>
              <a:rPr lang="zh-TW" altLang="en-US" sz="1400" kern="1200" dirty="0" smtClean="0">
                <a:solidFill>
                  <a:schemeClr val="tx1"/>
                </a:solidFill>
                <a:effectLst/>
                <a:latin typeface="+mn-lt"/>
                <a:ea typeface="+mn-ea"/>
                <a:cs typeface="+mn-cs"/>
              </a:rPr>
              <a:t>二技畢業之後</a:t>
            </a:r>
            <a:r>
              <a:rPr lang="en-US" altLang="zh-TW" sz="1400" kern="1200" dirty="0" smtClean="0">
                <a:solidFill>
                  <a:schemeClr val="tx1"/>
                </a:solidFill>
                <a:effectLst/>
                <a:latin typeface="+mn-lt"/>
                <a:ea typeface="+mn-ea"/>
                <a:cs typeface="+mn-cs"/>
              </a:rPr>
              <a:t>, </a:t>
            </a:r>
            <a:r>
              <a:rPr lang="zh-TW" altLang="en-US" sz="1400" kern="1200" dirty="0" smtClean="0">
                <a:solidFill>
                  <a:schemeClr val="tx1"/>
                </a:solidFill>
                <a:effectLst/>
                <a:latin typeface="+mn-lt"/>
                <a:ea typeface="+mn-ea"/>
                <a:cs typeface="+mn-cs"/>
              </a:rPr>
              <a:t>就進入公司服務</a:t>
            </a:r>
            <a:r>
              <a:rPr lang="en-US" altLang="zh-TW" sz="1400" kern="1200" dirty="0" smtClean="0">
                <a:solidFill>
                  <a:schemeClr val="tx1"/>
                </a:solidFill>
                <a:effectLst/>
                <a:latin typeface="+mn-lt"/>
                <a:ea typeface="+mn-ea"/>
                <a:cs typeface="+mn-cs"/>
              </a:rPr>
              <a:t>, </a:t>
            </a:r>
            <a:r>
              <a:rPr lang="zh-TW" altLang="en-US" sz="1400" kern="1200" dirty="0" smtClean="0">
                <a:solidFill>
                  <a:schemeClr val="tx1"/>
                </a:solidFill>
                <a:effectLst/>
                <a:latin typeface="+mn-lt"/>
                <a:ea typeface="+mn-ea"/>
                <a:cs typeface="+mn-cs"/>
              </a:rPr>
              <a:t>到現在已經超過 </a:t>
            </a:r>
            <a:r>
              <a:rPr lang="en-US" altLang="zh-TW" sz="1400" kern="1200" dirty="0" smtClean="0">
                <a:solidFill>
                  <a:schemeClr val="tx1"/>
                </a:solidFill>
                <a:effectLst/>
                <a:latin typeface="+mn-lt"/>
                <a:ea typeface="+mn-ea"/>
                <a:cs typeface="+mn-cs"/>
              </a:rPr>
              <a:t>21</a:t>
            </a:r>
            <a:r>
              <a:rPr lang="zh-TW" altLang="en-US" sz="1400" kern="1200" dirty="0" smtClean="0">
                <a:solidFill>
                  <a:schemeClr val="tx1"/>
                </a:solidFill>
                <a:effectLst/>
                <a:latin typeface="+mn-lt"/>
                <a:ea typeface="+mn-ea"/>
                <a:cs typeface="+mn-cs"/>
              </a:rPr>
              <a:t>年</a:t>
            </a:r>
            <a:r>
              <a:rPr lang="en-US" altLang="zh-TW" sz="1400" kern="1200" dirty="0" smtClean="0">
                <a:solidFill>
                  <a:schemeClr val="tx1"/>
                </a:solidFill>
                <a:effectLst/>
                <a:latin typeface="+mn-lt"/>
                <a:ea typeface="+mn-ea"/>
                <a:cs typeface="+mn-cs"/>
              </a:rPr>
              <a:t>, </a:t>
            </a:r>
            <a:r>
              <a:rPr lang="zh-TW" altLang="en-US" sz="1400" kern="1200" dirty="0" smtClean="0">
                <a:solidFill>
                  <a:schemeClr val="tx1"/>
                </a:solidFill>
                <a:effectLst/>
                <a:latin typeface="+mn-lt"/>
                <a:ea typeface="+mn-ea"/>
                <a:cs typeface="+mn-cs"/>
              </a:rPr>
              <a:t>期間獲得了一些獎勵</a:t>
            </a:r>
            <a:r>
              <a:rPr lang="en-US" altLang="zh-TW" sz="1400" kern="1200" dirty="0" smtClean="0">
                <a:solidFill>
                  <a:schemeClr val="tx1"/>
                </a:solidFill>
                <a:effectLst/>
                <a:latin typeface="+mn-lt"/>
                <a:ea typeface="+mn-ea"/>
                <a:cs typeface="+mn-cs"/>
              </a:rPr>
              <a:t>, </a:t>
            </a:r>
            <a:r>
              <a:rPr lang="zh-TW" altLang="en-US" sz="1400" kern="1200" dirty="0" smtClean="0">
                <a:solidFill>
                  <a:schemeClr val="tx1"/>
                </a:solidFill>
                <a:effectLst/>
                <a:latin typeface="+mn-lt"/>
                <a:ea typeface="+mn-ea"/>
                <a:cs typeface="+mn-cs"/>
              </a:rPr>
              <a:t>包含 </a:t>
            </a:r>
            <a:r>
              <a:rPr lang="en-US" altLang="zh-TW" sz="1400" kern="1200" dirty="0" smtClean="0">
                <a:solidFill>
                  <a:schemeClr val="tx1"/>
                </a:solidFill>
                <a:effectLst/>
                <a:latin typeface="+mn-lt"/>
                <a:ea typeface="+mn-ea"/>
                <a:cs typeface="+mn-cs"/>
              </a:rPr>
              <a:t>3</a:t>
            </a:r>
            <a:r>
              <a:rPr lang="zh-TW" altLang="en-US" sz="1400" kern="1200" dirty="0" smtClean="0">
                <a:solidFill>
                  <a:schemeClr val="tx1"/>
                </a:solidFill>
                <a:effectLst/>
                <a:latin typeface="+mn-lt"/>
                <a:ea typeface="+mn-ea"/>
                <a:cs typeface="+mn-cs"/>
              </a:rPr>
              <a:t>個小功和 </a:t>
            </a:r>
            <a:r>
              <a:rPr lang="en-US" altLang="zh-TW" sz="1400" kern="1200" dirty="0" smtClean="0">
                <a:solidFill>
                  <a:schemeClr val="tx1"/>
                </a:solidFill>
                <a:effectLst/>
                <a:latin typeface="+mn-lt"/>
                <a:ea typeface="+mn-ea"/>
                <a:cs typeface="+mn-cs"/>
              </a:rPr>
              <a:t>15</a:t>
            </a:r>
            <a:r>
              <a:rPr lang="zh-TW" altLang="en-US" sz="1400" kern="1200" dirty="0" smtClean="0">
                <a:solidFill>
                  <a:schemeClr val="tx1"/>
                </a:solidFill>
                <a:effectLst/>
                <a:latin typeface="+mn-lt"/>
                <a:ea typeface="+mn-ea"/>
                <a:cs typeface="+mn-cs"/>
              </a:rPr>
              <a:t>個嘉獎</a:t>
            </a:r>
            <a:r>
              <a:rPr lang="en-US" altLang="zh-TW" sz="1400" kern="1200" dirty="0" smtClean="0">
                <a:solidFill>
                  <a:schemeClr val="tx1"/>
                </a:solidFill>
                <a:effectLst/>
                <a:latin typeface="+mn-lt"/>
                <a:ea typeface="+mn-ea"/>
                <a:cs typeface="+mn-cs"/>
              </a:rPr>
              <a:t>; </a:t>
            </a:r>
            <a:r>
              <a:rPr lang="zh-TW" altLang="en-US" sz="1400" kern="1200" dirty="0" smtClean="0">
                <a:solidFill>
                  <a:schemeClr val="tx1"/>
                </a:solidFill>
                <a:effectLst/>
                <a:latin typeface="+mn-lt"/>
                <a:ea typeface="+mn-ea"/>
                <a:cs typeface="+mn-cs"/>
              </a:rPr>
              <a:t>在工程師階段全程參與高雄廠區及集團的</a:t>
            </a:r>
            <a:r>
              <a:rPr lang="en-US" altLang="zh-TW" sz="1400" kern="1200" dirty="0" smtClean="0">
                <a:solidFill>
                  <a:schemeClr val="tx1"/>
                </a:solidFill>
                <a:effectLst/>
                <a:latin typeface="+mn-lt"/>
                <a:ea typeface="+mn-ea"/>
                <a:cs typeface="+mn-cs"/>
              </a:rPr>
              <a:t>GRP</a:t>
            </a:r>
            <a:r>
              <a:rPr lang="zh-TW" altLang="en-US" sz="1400" kern="1200" dirty="0" smtClean="0">
                <a:solidFill>
                  <a:schemeClr val="tx1"/>
                </a:solidFill>
                <a:effectLst/>
                <a:latin typeface="+mn-lt"/>
                <a:ea typeface="+mn-ea"/>
                <a:cs typeface="+mn-cs"/>
              </a:rPr>
              <a:t>專案</a:t>
            </a:r>
            <a:r>
              <a:rPr lang="en-US" altLang="zh-TW" sz="1400" kern="1200" dirty="0" smtClean="0">
                <a:solidFill>
                  <a:schemeClr val="tx1"/>
                </a:solidFill>
                <a:effectLst/>
                <a:latin typeface="+mn-lt"/>
                <a:ea typeface="+mn-ea"/>
                <a:cs typeface="+mn-cs"/>
              </a:rPr>
              <a:t>;</a:t>
            </a:r>
            <a:r>
              <a:rPr lang="zh-TW" altLang="en-US" sz="1400" kern="1200" dirty="0" smtClean="0">
                <a:solidFill>
                  <a:schemeClr val="tx1"/>
                </a:solidFill>
                <a:effectLst/>
                <a:latin typeface="+mn-lt"/>
                <a:ea typeface="+mn-ea"/>
                <a:cs typeface="+mn-cs"/>
              </a:rPr>
              <a:t> 期間的表現</a:t>
            </a:r>
            <a:r>
              <a:rPr lang="en-US" altLang="zh-TW" sz="1400" kern="1200" dirty="0" smtClean="0">
                <a:solidFill>
                  <a:schemeClr val="tx1"/>
                </a:solidFill>
                <a:effectLst/>
                <a:latin typeface="+mn-lt"/>
                <a:ea typeface="+mn-ea"/>
                <a:cs typeface="+mn-cs"/>
              </a:rPr>
              <a:t>, </a:t>
            </a:r>
            <a:r>
              <a:rPr lang="zh-TW" altLang="en-US" sz="1400" kern="1200" dirty="0" smtClean="0">
                <a:solidFill>
                  <a:schemeClr val="tx1"/>
                </a:solidFill>
                <a:effectLst/>
                <a:latin typeface="+mn-lt"/>
                <a:ea typeface="+mn-ea"/>
                <a:cs typeface="+mn-cs"/>
              </a:rPr>
              <a:t>獲得長官的賞識</a:t>
            </a:r>
            <a:r>
              <a:rPr lang="en-US" altLang="zh-TW" sz="1400" kern="1200" dirty="0" smtClean="0">
                <a:solidFill>
                  <a:schemeClr val="tx1"/>
                </a:solidFill>
                <a:effectLst/>
                <a:latin typeface="+mn-lt"/>
                <a:ea typeface="+mn-ea"/>
                <a:cs typeface="+mn-cs"/>
              </a:rPr>
              <a:t>, </a:t>
            </a:r>
            <a:r>
              <a:rPr lang="zh-TW" altLang="en-US" sz="1400" kern="1200" dirty="0" smtClean="0">
                <a:solidFill>
                  <a:schemeClr val="tx1"/>
                </a:solidFill>
                <a:effectLst/>
                <a:latin typeface="+mn-lt"/>
                <a:ea typeface="+mn-ea"/>
                <a:cs typeface="+mn-cs"/>
              </a:rPr>
              <a:t>讓我晉升到主任工程師</a:t>
            </a:r>
            <a:r>
              <a:rPr lang="en-US" altLang="zh-TW" sz="1400" kern="1200" dirty="0" smtClean="0">
                <a:solidFill>
                  <a:schemeClr val="tx1"/>
                </a:solidFill>
                <a:effectLst/>
                <a:latin typeface="+mn-lt"/>
                <a:ea typeface="+mn-ea"/>
                <a:cs typeface="+mn-cs"/>
              </a:rPr>
              <a:t>;</a:t>
            </a:r>
            <a:r>
              <a:rPr lang="en-US" altLang="zh-TW" sz="1400" kern="1200" baseline="0" dirty="0" smtClean="0">
                <a:solidFill>
                  <a:schemeClr val="tx1"/>
                </a:solidFill>
                <a:effectLst/>
                <a:latin typeface="+mn-lt"/>
                <a:ea typeface="+mn-ea"/>
                <a:cs typeface="+mn-cs"/>
              </a:rPr>
              <a:t> </a:t>
            </a:r>
            <a:r>
              <a:rPr lang="zh-TW" altLang="en-US" sz="1400" kern="1200" dirty="0" smtClean="0">
                <a:solidFill>
                  <a:schemeClr val="tx1"/>
                </a:solidFill>
                <a:effectLst/>
                <a:latin typeface="+mn-lt"/>
                <a:ea typeface="+mn-ea"/>
                <a:cs typeface="+mn-cs"/>
              </a:rPr>
              <a:t>在擔任主任工程師時</a:t>
            </a:r>
            <a:r>
              <a:rPr lang="en-US" altLang="zh-TW" sz="1400" kern="1200" dirty="0" smtClean="0">
                <a:solidFill>
                  <a:schemeClr val="tx1"/>
                </a:solidFill>
                <a:effectLst/>
                <a:latin typeface="+mn-lt"/>
                <a:ea typeface="+mn-ea"/>
                <a:cs typeface="+mn-cs"/>
              </a:rPr>
              <a:t>, </a:t>
            </a:r>
            <a:r>
              <a:rPr lang="zh-TW" altLang="en-US" sz="1400" kern="1200" dirty="0" smtClean="0">
                <a:solidFill>
                  <a:schemeClr val="tx1"/>
                </a:solidFill>
                <a:effectLst/>
                <a:latin typeface="+mn-lt"/>
                <a:ea typeface="+mn-ea"/>
                <a:cs typeface="+mn-cs"/>
              </a:rPr>
              <a:t>就專注在和物流作業流程有關的系統發展</a:t>
            </a:r>
            <a:r>
              <a:rPr lang="en-US" altLang="zh-TW" sz="1400" kern="1200" dirty="0" smtClean="0">
                <a:solidFill>
                  <a:schemeClr val="tx1"/>
                </a:solidFill>
                <a:effectLst/>
                <a:latin typeface="+mn-lt"/>
                <a:ea typeface="+mn-ea"/>
                <a:cs typeface="+mn-cs"/>
              </a:rPr>
              <a:t>; </a:t>
            </a:r>
            <a:r>
              <a:rPr lang="zh-TW" altLang="en-US" sz="1400" kern="1200" dirty="0" smtClean="0">
                <a:solidFill>
                  <a:schemeClr val="tx1"/>
                </a:solidFill>
                <a:effectLst/>
                <a:latin typeface="+mn-lt"/>
                <a:ea typeface="+mn-ea"/>
                <a:cs typeface="+mn-cs"/>
              </a:rPr>
              <a:t>有鑑於自動化對公司發展的重要性</a:t>
            </a:r>
            <a:r>
              <a:rPr lang="en-US" altLang="zh-TW" sz="1400" kern="1200" dirty="0" smtClean="0">
                <a:solidFill>
                  <a:schemeClr val="tx1"/>
                </a:solidFill>
                <a:effectLst/>
                <a:latin typeface="+mn-lt"/>
                <a:ea typeface="+mn-ea"/>
                <a:cs typeface="+mn-cs"/>
              </a:rPr>
              <a:t>, </a:t>
            </a:r>
            <a:r>
              <a:rPr lang="zh-TW" altLang="en-US" sz="1400" kern="1200" dirty="0" smtClean="0">
                <a:solidFill>
                  <a:schemeClr val="tx1"/>
                </a:solidFill>
                <a:effectLst/>
                <a:latin typeface="+mn-lt"/>
                <a:ea typeface="+mn-ea"/>
                <a:cs typeface="+mn-cs"/>
              </a:rPr>
              <a:t>於是我進入了高雄科技大學的資控所在職專班就讀</a:t>
            </a:r>
            <a:r>
              <a:rPr lang="en-US" altLang="zh-TW" sz="1400" kern="1200" dirty="0" smtClean="0">
                <a:solidFill>
                  <a:schemeClr val="tx1"/>
                </a:solidFill>
                <a:effectLst/>
                <a:latin typeface="+mn-lt"/>
                <a:ea typeface="+mn-ea"/>
                <a:cs typeface="+mn-cs"/>
              </a:rPr>
              <a:t>, </a:t>
            </a:r>
            <a:r>
              <a:rPr lang="zh-TW" altLang="en-US" sz="1400" kern="1200" dirty="0" smtClean="0">
                <a:solidFill>
                  <a:schemeClr val="tx1"/>
                </a:solidFill>
                <a:effectLst/>
                <a:latin typeface="+mn-lt"/>
                <a:ea typeface="+mn-ea"/>
                <a:cs typeface="+mn-cs"/>
              </a:rPr>
              <a:t>也順利取得碩士學位</a:t>
            </a:r>
            <a:r>
              <a:rPr lang="en-US" altLang="zh-TW" sz="1400" kern="1200" dirty="0" smtClean="0">
                <a:solidFill>
                  <a:schemeClr val="tx1"/>
                </a:solidFill>
                <a:effectLst/>
                <a:latin typeface="+mn-lt"/>
                <a:ea typeface="+mn-ea"/>
                <a:cs typeface="+mn-cs"/>
              </a:rPr>
              <a:t>; </a:t>
            </a:r>
            <a:endParaRPr lang="zh-TW" altLang="en-US" dirty="0" smtClean="0"/>
          </a:p>
        </p:txBody>
      </p:sp>
      <p:sp>
        <p:nvSpPr>
          <p:cNvPr id="4" name="投影片編號版面配置區 3"/>
          <p:cNvSpPr>
            <a:spLocks noGrp="1"/>
          </p:cNvSpPr>
          <p:nvPr>
            <p:ph type="sldNum" sz="quarter" idx="10"/>
          </p:nvPr>
        </p:nvSpPr>
        <p:spPr/>
        <p:txBody>
          <a:bodyPr/>
          <a:lstStyle/>
          <a:p>
            <a:pPr marL="0" marR="0" lvl="0" indent="0" algn="r" defTabSz="1087787" rtl="0" eaLnBrk="1" fontAlgn="auto" latinLnBrk="0" hangingPunct="1">
              <a:lnSpc>
                <a:spcPct val="100000"/>
              </a:lnSpc>
              <a:spcBef>
                <a:spcPts val="0"/>
              </a:spcBef>
              <a:spcAft>
                <a:spcPts val="0"/>
              </a:spcAft>
              <a:buClrTx/>
              <a:buSzTx/>
              <a:buFontTx/>
              <a:buNone/>
              <a:tabLst/>
              <a:defRPr/>
            </a:pPr>
            <a:fld id="{A18D4769-8042-4CDB-B5AF-ED545880C659}" type="slidenum">
              <a:rPr kumimoji="0" lang="zh-TW" altLang="en-US" sz="1200" b="0" i="0" u="none" strike="noStrike" kern="1200" cap="none" spc="0" normalizeH="0" baseline="0" noProof="0" smtClean="0">
                <a:ln>
                  <a:noFill/>
                </a:ln>
                <a:solidFill>
                  <a:prstClr val="black"/>
                </a:solidFill>
                <a:effectLst/>
                <a:uLnTx/>
                <a:uFillTx/>
                <a:latin typeface="Calibri"/>
                <a:ea typeface="新細明體" panose="02020500000000000000" pitchFamily="18" charset="-120"/>
                <a:cs typeface="+mn-cs"/>
              </a:rPr>
              <a:pPr marL="0" marR="0" lvl="0" indent="0" algn="r" defTabSz="1087787" rtl="0" eaLnBrk="1" fontAlgn="auto" latinLnBrk="0" hangingPunct="1">
                <a:lnSpc>
                  <a:spcPct val="100000"/>
                </a:lnSpc>
                <a:spcBef>
                  <a:spcPts val="0"/>
                </a:spcBef>
                <a:spcAft>
                  <a:spcPts val="0"/>
                </a:spcAft>
                <a:buClrTx/>
                <a:buSzTx/>
                <a:buFontTx/>
                <a:buNone/>
                <a:tabLst/>
                <a:defRPr/>
              </a:pPr>
              <a:t>4</a:t>
            </a:fld>
            <a:endParaRPr kumimoji="0" lang="zh-TW" altLang="en-US"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764446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1087787" rtl="0" eaLnBrk="1" fontAlgn="auto" latinLnBrk="0" hangingPunct="1">
              <a:lnSpc>
                <a:spcPct val="100000"/>
              </a:lnSpc>
              <a:spcBef>
                <a:spcPts val="0"/>
              </a:spcBef>
              <a:spcAft>
                <a:spcPts val="0"/>
              </a:spcAft>
              <a:buClrTx/>
              <a:buSzTx/>
              <a:buFontTx/>
              <a:buNone/>
              <a:tabLst/>
              <a:defRPr/>
            </a:pPr>
            <a:r>
              <a:rPr lang="zh-TW" altLang="en-US" sz="1400" b="0" i="0" kern="1200" dirty="0" smtClean="0">
                <a:solidFill>
                  <a:schemeClr val="tx1"/>
                </a:solidFill>
                <a:effectLst/>
                <a:latin typeface="+mn-lt"/>
                <a:ea typeface="+mn-ea"/>
                <a:cs typeface="+mn-cs"/>
              </a:rPr>
              <a:t>我目前是營運後勤一組的</a:t>
            </a:r>
            <a:r>
              <a:rPr lang="en-US" altLang="zh-TW" sz="1400" b="0" i="0" kern="1200" dirty="0" smtClean="0">
                <a:solidFill>
                  <a:schemeClr val="tx1"/>
                </a:solidFill>
                <a:effectLst/>
                <a:latin typeface="+mn-lt"/>
                <a:ea typeface="+mn-ea"/>
                <a:cs typeface="+mn-cs"/>
              </a:rPr>
              <a:t>Team Leader, </a:t>
            </a:r>
            <a:r>
              <a:rPr lang="zh-TW" altLang="en-US" sz="1400" b="0" i="0" kern="1200" dirty="0" smtClean="0">
                <a:solidFill>
                  <a:schemeClr val="tx1"/>
                </a:solidFill>
                <a:effectLst/>
                <a:latin typeface="+mn-lt"/>
                <a:ea typeface="+mn-ea"/>
                <a:cs typeface="+mn-cs"/>
              </a:rPr>
              <a:t>主要工作是在帶領團隊</a:t>
            </a:r>
            <a:r>
              <a:rPr lang="en-US" altLang="zh-TW" sz="1400" b="0" i="0" kern="1200" dirty="0" smtClean="0">
                <a:solidFill>
                  <a:schemeClr val="tx1"/>
                </a:solidFill>
                <a:effectLst/>
                <a:latin typeface="+mn-lt"/>
                <a:ea typeface="+mn-ea"/>
                <a:cs typeface="+mn-cs"/>
              </a:rPr>
              <a:t>, </a:t>
            </a:r>
            <a:r>
              <a:rPr lang="zh-TW" altLang="en-US" sz="1400" b="0" i="0" kern="1200" dirty="0" smtClean="0">
                <a:solidFill>
                  <a:schemeClr val="tx1"/>
                </a:solidFill>
                <a:effectLst/>
                <a:latin typeface="+mn-lt"/>
                <a:ea typeface="+mn-ea"/>
                <a:cs typeface="+mn-cs"/>
              </a:rPr>
              <a:t>運用行動化、自動化和智能化資訊科技來建置彈性且高效的智慧物流管理系統</a:t>
            </a:r>
            <a:r>
              <a:rPr lang="en-US" altLang="zh-TW" sz="1400" b="0" i="0" kern="1200" dirty="0" smtClean="0">
                <a:solidFill>
                  <a:schemeClr val="tx1"/>
                </a:solidFill>
                <a:effectLst/>
                <a:latin typeface="+mn-lt"/>
                <a:ea typeface="+mn-ea"/>
                <a:cs typeface="+mn-cs"/>
              </a:rPr>
              <a:t>, </a:t>
            </a:r>
            <a:r>
              <a:rPr lang="zh-TW" altLang="en-US" sz="1400" b="0" i="0" kern="1200" dirty="0" smtClean="0">
                <a:solidFill>
                  <a:schemeClr val="tx1"/>
                </a:solidFill>
                <a:effectLst/>
                <a:latin typeface="+mn-lt"/>
                <a:ea typeface="+mn-ea"/>
                <a:cs typeface="+mn-cs"/>
              </a:rPr>
              <a:t>協助解決倉儲和運輸問題</a:t>
            </a:r>
            <a:r>
              <a:rPr lang="en-US" altLang="zh-TW" sz="1400" b="0" i="0" kern="1200" dirty="0" smtClean="0">
                <a:solidFill>
                  <a:schemeClr val="tx1"/>
                </a:solidFill>
                <a:effectLst/>
                <a:latin typeface="+mn-lt"/>
                <a:ea typeface="+mn-ea"/>
                <a:cs typeface="+mn-cs"/>
              </a:rPr>
              <a:t>, </a:t>
            </a:r>
            <a:r>
              <a:rPr lang="zh-TW" altLang="en-US" sz="1400" b="0" i="0" kern="1200" dirty="0" smtClean="0">
                <a:solidFill>
                  <a:schemeClr val="tx1"/>
                </a:solidFill>
                <a:effectLst/>
                <a:latin typeface="+mn-lt"/>
                <a:ea typeface="+mn-ea"/>
                <a:cs typeface="+mn-cs"/>
              </a:rPr>
              <a:t>降低公司的營運成本</a:t>
            </a:r>
            <a:r>
              <a:rPr lang="en-US" altLang="zh-TW" sz="1400" b="0" i="0" kern="1200" dirty="0" smtClean="0">
                <a:solidFill>
                  <a:schemeClr val="tx1"/>
                </a:solidFill>
                <a:effectLst/>
                <a:latin typeface="+mn-lt"/>
                <a:ea typeface="+mn-ea"/>
                <a:cs typeface="+mn-cs"/>
              </a:rPr>
              <a:t>, </a:t>
            </a:r>
            <a:r>
              <a:rPr lang="zh-TW" altLang="en-US" sz="1400" b="0" i="0" kern="1200" dirty="0" smtClean="0">
                <a:solidFill>
                  <a:schemeClr val="tx1"/>
                </a:solidFill>
                <a:effectLst/>
                <a:latin typeface="+mn-lt"/>
                <a:ea typeface="+mn-ea"/>
                <a:cs typeface="+mn-cs"/>
              </a:rPr>
              <a:t>提升公司的競爭力</a:t>
            </a:r>
            <a:r>
              <a:rPr lang="en-US" altLang="zh-TW" sz="1400" b="0" i="0" kern="1200" dirty="0" smtClean="0">
                <a:solidFill>
                  <a:schemeClr val="tx1"/>
                </a:solidFill>
                <a:effectLst/>
                <a:latin typeface="+mn-lt"/>
                <a:ea typeface="+mn-ea"/>
                <a:cs typeface="+mn-cs"/>
              </a:rPr>
              <a:t>;</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1087787" rtl="0" eaLnBrk="1" fontAlgn="auto" latinLnBrk="0" hangingPunct="1">
              <a:lnSpc>
                <a:spcPct val="100000"/>
              </a:lnSpc>
              <a:spcBef>
                <a:spcPts val="0"/>
              </a:spcBef>
              <a:spcAft>
                <a:spcPts val="0"/>
              </a:spcAft>
              <a:buClrTx/>
              <a:buSzTx/>
              <a:buFontTx/>
              <a:buNone/>
              <a:tabLst/>
              <a:defRPr/>
            </a:pPr>
            <a:fld id="{A18D4769-8042-4CDB-B5AF-ED545880C659}" type="slidenum">
              <a:rPr kumimoji="0" lang="zh-TW" altLang="en-US" sz="1200" b="0" i="0" u="none" strike="noStrike" kern="1200" cap="none" spc="0" normalizeH="0" baseline="0" noProof="0" smtClean="0">
                <a:ln>
                  <a:noFill/>
                </a:ln>
                <a:solidFill>
                  <a:prstClr val="black"/>
                </a:solidFill>
                <a:effectLst/>
                <a:uLnTx/>
                <a:uFillTx/>
                <a:latin typeface="Calibri"/>
                <a:ea typeface="新細明體" panose="02020500000000000000" pitchFamily="18" charset="-120"/>
                <a:cs typeface="+mn-cs"/>
              </a:rPr>
              <a:pPr marL="0" marR="0" lvl="0" indent="0" algn="r" defTabSz="1087787" rtl="0" eaLnBrk="1" fontAlgn="auto" latinLnBrk="0" hangingPunct="1">
                <a:lnSpc>
                  <a:spcPct val="100000"/>
                </a:lnSpc>
                <a:spcBef>
                  <a:spcPts val="0"/>
                </a:spcBef>
                <a:spcAft>
                  <a:spcPts val="0"/>
                </a:spcAft>
                <a:buClrTx/>
                <a:buSzTx/>
                <a:buFontTx/>
                <a:buNone/>
                <a:tabLst/>
                <a:defRPr/>
              </a:pPr>
              <a:t>5</a:t>
            </a:fld>
            <a:endParaRPr kumimoji="0" lang="zh-TW" altLang="en-US"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3946903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400" b="0" i="0" kern="1200" dirty="0" smtClean="0">
                <a:solidFill>
                  <a:schemeClr val="tx1"/>
                </a:solidFill>
                <a:effectLst/>
                <a:latin typeface="+mn-lt"/>
                <a:ea typeface="+mn-ea"/>
                <a:cs typeface="+mn-cs"/>
              </a:rPr>
              <a:t>第二部分是過去貢獻</a:t>
            </a:r>
            <a:endParaRPr lang="zh-TW" altLang="en-US" dirty="0"/>
          </a:p>
        </p:txBody>
      </p:sp>
      <p:sp>
        <p:nvSpPr>
          <p:cNvPr id="4" name="投影片編號版面配置區 3"/>
          <p:cNvSpPr>
            <a:spLocks noGrp="1"/>
          </p:cNvSpPr>
          <p:nvPr>
            <p:ph type="sldNum" sz="quarter" idx="10"/>
          </p:nvPr>
        </p:nvSpPr>
        <p:spPr/>
        <p:txBody>
          <a:bodyPr/>
          <a:lstStyle/>
          <a:p>
            <a:fld id="{A18D4769-8042-4CDB-B5AF-ED545880C659}" type="slidenum">
              <a:rPr lang="zh-TW" altLang="en-US" smtClean="0"/>
              <a:t>6</a:t>
            </a:fld>
            <a:endParaRPr lang="zh-TW" altLang="en-US"/>
          </a:p>
        </p:txBody>
      </p:sp>
    </p:spTree>
    <p:extLst>
      <p:ext uri="{BB962C8B-B14F-4D97-AF65-F5344CB8AC3E}">
        <p14:creationId xmlns:p14="http://schemas.microsoft.com/office/powerpoint/2010/main" val="1044640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400" b="0" i="0" kern="1200" dirty="0" smtClean="0">
                <a:solidFill>
                  <a:schemeClr val="tx1"/>
                </a:solidFill>
                <a:effectLst/>
                <a:latin typeface="+mn-lt"/>
                <a:ea typeface="+mn-ea"/>
                <a:cs typeface="+mn-cs"/>
              </a:rPr>
              <a:t>我們在</a:t>
            </a:r>
            <a:r>
              <a:rPr lang="en-US" altLang="zh-TW" sz="1400" b="0" i="0" kern="1200" dirty="0" smtClean="0">
                <a:solidFill>
                  <a:schemeClr val="tx1"/>
                </a:solidFill>
                <a:effectLst/>
                <a:latin typeface="+mn-lt"/>
                <a:ea typeface="+mn-ea"/>
                <a:cs typeface="+mn-cs"/>
              </a:rPr>
              <a:t>2018</a:t>
            </a:r>
            <a:r>
              <a:rPr lang="zh-TW" altLang="en-US" sz="1400" b="0" i="0" kern="1200" dirty="0" smtClean="0">
                <a:solidFill>
                  <a:schemeClr val="tx1"/>
                </a:solidFill>
                <a:effectLst/>
                <a:latin typeface="+mn-lt"/>
                <a:ea typeface="+mn-ea"/>
                <a:cs typeface="+mn-cs"/>
              </a:rPr>
              <a:t>到</a:t>
            </a:r>
            <a:r>
              <a:rPr lang="en-US" altLang="zh-TW" sz="1400" b="0" i="0" kern="1200" dirty="0" smtClean="0">
                <a:solidFill>
                  <a:schemeClr val="tx1"/>
                </a:solidFill>
                <a:effectLst/>
                <a:latin typeface="+mn-lt"/>
                <a:ea typeface="+mn-ea"/>
                <a:cs typeface="+mn-cs"/>
              </a:rPr>
              <a:t>2021, 4</a:t>
            </a:r>
            <a:r>
              <a:rPr lang="zh-TW" altLang="en-US" sz="1400" b="0" i="0" kern="1200" dirty="0" smtClean="0">
                <a:solidFill>
                  <a:schemeClr val="tx1"/>
                </a:solidFill>
                <a:effectLst/>
                <a:latin typeface="+mn-lt"/>
                <a:ea typeface="+mn-ea"/>
                <a:cs typeface="+mn-cs"/>
              </a:rPr>
              <a:t>年之間一共完成了超過</a:t>
            </a:r>
            <a:r>
              <a:rPr lang="en-US" altLang="zh-TW" sz="1400" b="0" i="0" kern="1200" dirty="0" smtClean="0">
                <a:solidFill>
                  <a:schemeClr val="tx1"/>
                </a:solidFill>
                <a:effectLst/>
                <a:latin typeface="+mn-lt"/>
                <a:ea typeface="+mn-ea"/>
                <a:cs typeface="+mn-cs"/>
              </a:rPr>
              <a:t>22</a:t>
            </a:r>
            <a:r>
              <a:rPr lang="zh-TW" altLang="en-US" sz="1400" b="0" i="0" kern="1200" dirty="0" smtClean="0">
                <a:solidFill>
                  <a:schemeClr val="tx1"/>
                </a:solidFill>
                <a:effectLst/>
                <a:latin typeface="+mn-lt"/>
                <a:ea typeface="+mn-ea"/>
                <a:cs typeface="+mn-cs"/>
              </a:rPr>
              <a:t>項和物流倉儲管理及運輸管理相關的專案</a:t>
            </a:r>
            <a:r>
              <a:rPr lang="en-US" altLang="zh-TW" sz="1400" b="0" i="0" kern="1200" dirty="0" smtClean="0">
                <a:solidFill>
                  <a:schemeClr val="tx1"/>
                </a:solidFill>
                <a:effectLst/>
                <a:latin typeface="+mn-lt"/>
                <a:ea typeface="+mn-ea"/>
                <a:cs typeface="+mn-cs"/>
              </a:rPr>
              <a:t>;</a:t>
            </a:r>
            <a:endParaRPr lang="en-US" altLang="zh-TW" dirty="0" smtClean="0"/>
          </a:p>
        </p:txBody>
      </p:sp>
      <p:sp>
        <p:nvSpPr>
          <p:cNvPr id="4" name="投影片編號版面配置區 3"/>
          <p:cNvSpPr>
            <a:spLocks noGrp="1"/>
          </p:cNvSpPr>
          <p:nvPr>
            <p:ph type="sldNum" sz="quarter" idx="10"/>
          </p:nvPr>
        </p:nvSpPr>
        <p:spPr/>
        <p:txBody>
          <a:bodyPr/>
          <a:lstStyle/>
          <a:p>
            <a:fld id="{A18D4769-8042-4CDB-B5AF-ED545880C659}" type="slidenum">
              <a:rPr lang="zh-TW" altLang="en-US" smtClean="0"/>
              <a:t>7</a:t>
            </a:fld>
            <a:endParaRPr lang="zh-TW" altLang="en-US"/>
          </a:p>
        </p:txBody>
      </p:sp>
    </p:spTree>
    <p:extLst>
      <p:ext uri="{BB962C8B-B14F-4D97-AF65-F5344CB8AC3E}">
        <p14:creationId xmlns:p14="http://schemas.microsoft.com/office/powerpoint/2010/main" val="4227670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400" kern="1200" dirty="0" smtClean="0">
                <a:solidFill>
                  <a:schemeClr val="tx1"/>
                </a:solidFill>
                <a:effectLst/>
                <a:latin typeface="+mn-lt"/>
                <a:ea typeface="+mn-ea"/>
                <a:cs typeface="+mn-cs"/>
              </a:rPr>
              <a:t>能順利完成為數不少的專案</a:t>
            </a:r>
            <a:r>
              <a:rPr lang="en-US" altLang="zh-TW" sz="1400" kern="1200" dirty="0" smtClean="0">
                <a:solidFill>
                  <a:schemeClr val="tx1"/>
                </a:solidFill>
                <a:effectLst/>
                <a:latin typeface="+mn-lt"/>
                <a:ea typeface="+mn-ea"/>
                <a:cs typeface="+mn-cs"/>
              </a:rPr>
              <a:t>, </a:t>
            </a:r>
            <a:r>
              <a:rPr lang="zh-TW" altLang="en-US" sz="1400" kern="1200" dirty="0" smtClean="0">
                <a:solidFill>
                  <a:schemeClr val="tx1"/>
                </a:solidFill>
                <a:effectLst/>
                <a:latin typeface="+mn-lt"/>
                <a:ea typeface="+mn-ea"/>
                <a:cs typeface="+mn-cs"/>
              </a:rPr>
              <a:t>主要是因為我們建構了一套開發整合平台</a:t>
            </a:r>
            <a:r>
              <a:rPr lang="en-US" altLang="zh-TW" sz="1400" kern="1200" dirty="0" smtClean="0">
                <a:solidFill>
                  <a:schemeClr val="tx1"/>
                </a:solidFill>
                <a:effectLst/>
                <a:latin typeface="+mn-lt"/>
                <a:ea typeface="+mn-ea"/>
                <a:cs typeface="+mn-cs"/>
              </a:rPr>
              <a:t>, </a:t>
            </a:r>
            <a:r>
              <a:rPr lang="zh-TW" altLang="en-US" sz="1400" kern="1200" dirty="0" smtClean="0">
                <a:solidFill>
                  <a:schemeClr val="tx1"/>
                </a:solidFill>
                <a:effectLst/>
                <a:latin typeface="+mn-lt"/>
                <a:ea typeface="+mn-ea"/>
                <a:cs typeface="+mn-cs"/>
              </a:rPr>
              <a:t>它包含</a:t>
            </a:r>
            <a:r>
              <a:rPr lang="en-US" altLang="zh-TW" sz="1400" kern="1200" dirty="0" smtClean="0">
                <a:solidFill>
                  <a:schemeClr val="tx1"/>
                </a:solidFill>
                <a:effectLst/>
                <a:latin typeface="+mn-lt"/>
                <a:ea typeface="+mn-ea"/>
                <a:cs typeface="+mn-cs"/>
              </a:rPr>
              <a:t>8</a:t>
            </a:r>
            <a:r>
              <a:rPr lang="zh-TW" altLang="en-US" sz="1400" kern="1200" dirty="0" smtClean="0">
                <a:solidFill>
                  <a:schemeClr val="tx1"/>
                </a:solidFill>
                <a:effectLst/>
                <a:latin typeface="+mn-lt"/>
                <a:ea typeface="+mn-ea"/>
                <a:cs typeface="+mn-cs"/>
              </a:rPr>
              <a:t>大項可以重複使用的功能</a:t>
            </a:r>
            <a:r>
              <a:rPr lang="en-US" altLang="zh-TW" sz="1400" kern="1200" dirty="0" smtClean="0">
                <a:solidFill>
                  <a:schemeClr val="tx1"/>
                </a:solidFill>
                <a:effectLst/>
                <a:latin typeface="+mn-lt"/>
                <a:ea typeface="+mn-ea"/>
                <a:cs typeface="+mn-cs"/>
              </a:rPr>
              <a:t>, </a:t>
            </a:r>
            <a:r>
              <a:rPr lang="zh-TW" altLang="en-US" sz="1400" kern="1200" dirty="0" smtClean="0">
                <a:solidFill>
                  <a:schemeClr val="tx1"/>
                </a:solidFill>
                <a:effectLst/>
                <a:latin typeface="+mn-lt"/>
                <a:ea typeface="+mn-ea"/>
                <a:cs typeface="+mn-cs"/>
              </a:rPr>
              <a:t>可以減少我們</a:t>
            </a:r>
            <a:r>
              <a:rPr lang="en-US" altLang="zh-TW" sz="1400" kern="1200" dirty="0" smtClean="0">
                <a:solidFill>
                  <a:schemeClr val="tx1"/>
                </a:solidFill>
                <a:effectLst/>
                <a:latin typeface="+mn-lt"/>
                <a:ea typeface="+mn-ea"/>
                <a:cs typeface="+mn-cs"/>
              </a:rPr>
              <a:t>20%</a:t>
            </a:r>
            <a:r>
              <a:rPr lang="zh-TW" altLang="en-US" sz="1400" kern="1200" dirty="0" smtClean="0">
                <a:solidFill>
                  <a:schemeClr val="tx1"/>
                </a:solidFill>
                <a:effectLst/>
                <a:latin typeface="+mn-lt"/>
                <a:ea typeface="+mn-ea"/>
                <a:cs typeface="+mn-cs"/>
              </a:rPr>
              <a:t>程式開發時間</a:t>
            </a:r>
            <a:r>
              <a:rPr lang="en-US" altLang="zh-TW" sz="1400" kern="1200" dirty="0" smtClean="0">
                <a:solidFill>
                  <a:schemeClr val="tx1"/>
                </a:solidFill>
                <a:effectLst/>
                <a:latin typeface="+mn-lt"/>
                <a:ea typeface="+mn-ea"/>
                <a:cs typeface="+mn-cs"/>
              </a:rPr>
              <a:t>, </a:t>
            </a:r>
            <a:r>
              <a:rPr lang="zh-TW" altLang="en-US" sz="1400" kern="1200" dirty="0" smtClean="0">
                <a:solidFill>
                  <a:schemeClr val="tx1"/>
                </a:solidFill>
                <a:effectLst/>
                <a:latin typeface="+mn-lt"/>
                <a:ea typeface="+mn-ea"/>
                <a:cs typeface="+mn-cs"/>
              </a:rPr>
              <a:t>更快的提供應用服務</a:t>
            </a:r>
            <a:r>
              <a:rPr lang="en-US" altLang="zh-TW" sz="1400" kern="1200" dirty="0" smtClean="0">
                <a:solidFill>
                  <a:schemeClr val="tx1"/>
                </a:solidFill>
                <a:effectLst/>
                <a:latin typeface="+mn-lt"/>
                <a:ea typeface="+mn-ea"/>
                <a:cs typeface="+mn-cs"/>
              </a:rPr>
              <a:t>, </a:t>
            </a:r>
            <a:r>
              <a:rPr lang="zh-TW" altLang="en-US" sz="1400" kern="1200" dirty="0" smtClean="0">
                <a:solidFill>
                  <a:schemeClr val="tx1"/>
                </a:solidFill>
                <a:effectLst/>
                <a:latin typeface="+mn-lt"/>
                <a:ea typeface="+mn-ea"/>
                <a:cs typeface="+mn-cs"/>
              </a:rPr>
              <a:t>來加速公司的數位轉型</a:t>
            </a:r>
            <a:r>
              <a:rPr lang="en-US" altLang="zh-TW" sz="1400" kern="1200" dirty="0" smtClean="0">
                <a:solidFill>
                  <a:schemeClr val="tx1"/>
                </a:solidFill>
                <a:effectLst/>
                <a:latin typeface="+mn-lt"/>
                <a:ea typeface="+mn-ea"/>
                <a:cs typeface="+mn-cs"/>
              </a:rPr>
              <a:t>; </a:t>
            </a:r>
            <a:r>
              <a:rPr lang="zh-TW" altLang="en-US" sz="1400" kern="1200" dirty="0" smtClean="0">
                <a:solidFill>
                  <a:schemeClr val="tx1"/>
                </a:solidFill>
                <a:effectLst/>
                <a:latin typeface="+mn-lt"/>
                <a:ea typeface="+mn-ea"/>
                <a:cs typeface="+mn-cs"/>
              </a:rPr>
              <a:t>會想要建構這套開發平台還有另外一個原因是希望我的</a:t>
            </a:r>
            <a:r>
              <a:rPr lang="en-US" altLang="zh-TW" sz="1400" kern="1200" dirty="0" smtClean="0">
                <a:solidFill>
                  <a:schemeClr val="tx1"/>
                </a:solidFill>
                <a:effectLst/>
                <a:latin typeface="+mn-lt"/>
                <a:ea typeface="+mn-ea"/>
                <a:cs typeface="+mn-cs"/>
              </a:rPr>
              <a:t>Team Member</a:t>
            </a:r>
            <a:r>
              <a:rPr lang="zh-TW" altLang="en-US" sz="1400" kern="1200" dirty="0" smtClean="0">
                <a:solidFill>
                  <a:schemeClr val="tx1"/>
                </a:solidFill>
                <a:effectLst/>
                <a:latin typeface="+mn-lt"/>
                <a:ea typeface="+mn-ea"/>
                <a:cs typeface="+mn-cs"/>
              </a:rPr>
              <a:t>可以減少一些重複功能的開發</a:t>
            </a:r>
            <a:r>
              <a:rPr lang="en-US" altLang="zh-TW" sz="1400" kern="1200" dirty="0" smtClean="0">
                <a:solidFill>
                  <a:schemeClr val="tx1"/>
                </a:solidFill>
                <a:effectLst/>
                <a:latin typeface="+mn-lt"/>
                <a:ea typeface="+mn-ea"/>
                <a:cs typeface="+mn-cs"/>
              </a:rPr>
              <a:t>, </a:t>
            </a:r>
            <a:r>
              <a:rPr lang="zh-TW" altLang="en-US" sz="1400" kern="1200" dirty="0" smtClean="0">
                <a:solidFill>
                  <a:schemeClr val="tx1"/>
                </a:solidFill>
                <a:effectLst/>
                <a:latin typeface="+mn-lt"/>
                <a:ea typeface="+mn-ea"/>
                <a:cs typeface="+mn-cs"/>
              </a:rPr>
              <a:t>來縮減加班的時間</a:t>
            </a:r>
            <a:r>
              <a:rPr lang="en-US" altLang="zh-TW" sz="1400" kern="1200" dirty="0" smtClean="0">
                <a:solidFill>
                  <a:schemeClr val="tx1"/>
                </a:solidFill>
                <a:effectLst/>
                <a:latin typeface="+mn-lt"/>
                <a:ea typeface="+mn-ea"/>
                <a:cs typeface="+mn-cs"/>
              </a:rPr>
              <a:t>, </a:t>
            </a:r>
            <a:r>
              <a:rPr lang="zh-TW" altLang="en-US" sz="1400" kern="1200" dirty="0" smtClean="0">
                <a:solidFill>
                  <a:schemeClr val="tx1"/>
                </a:solidFill>
                <a:effectLst/>
                <a:latin typeface="+mn-lt"/>
                <a:ea typeface="+mn-ea"/>
                <a:cs typeface="+mn-cs"/>
              </a:rPr>
              <a:t>把時間用在更有意義的工作上面</a:t>
            </a:r>
            <a:r>
              <a:rPr lang="en-US" altLang="zh-TW" sz="1400" kern="1200" dirty="0" smtClean="0">
                <a:solidFill>
                  <a:schemeClr val="tx1"/>
                </a:solidFill>
                <a:effectLst/>
                <a:latin typeface="+mn-lt"/>
                <a:ea typeface="+mn-ea"/>
                <a:cs typeface="+mn-cs"/>
              </a:rPr>
              <a:t>;</a:t>
            </a:r>
            <a:r>
              <a:rPr lang="zh-TW" altLang="en-US" sz="1400" kern="1200" dirty="0" smtClean="0">
                <a:solidFill>
                  <a:schemeClr val="tx1"/>
                </a:solidFill>
                <a:effectLst/>
                <a:latin typeface="+mn-lt"/>
                <a:ea typeface="+mn-ea"/>
                <a:cs typeface="+mn-cs"/>
              </a:rPr>
              <a:t> 這套開發平台的功能仍持續精進當中</a:t>
            </a:r>
            <a:r>
              <a:rPr lang="en-US" altLang="zh-TW" sz="1400" kern="1200" dirty="0" smtClean="0">
                <a:solidFill>
                  <a:schemeClr val="tx1"/>
                </a:solidFill>
                <a:effectLst/>
                <a:latin typeface="+mn-lt"/>
                <a:ea typeface="+mn-ea"/>
                <a:cs typeface="+mn-cs"/>
              </a:rPr>
              <a:t>;</a:t>
            </a:r>
            <a:r>
              <a:rPr lang="zh-TW" altLang="en-US" dirty="0" smtClean="0"/>
              <a:t/>
            </a:r>
            <a:br>
              <a:rPr lang="zh-TW" altLang="en-US" dirty="0" smtClean="0"/>
            </a:br>
            <a:endParaRPr lang="zh-TW" altLang="en-US" dirty="0"/>
          </a:p>
        </p:txBody>
      </p:sp>
      <p:sp>
        <p:nvSpPr>
          <p:cNvPr id="4" name="投影片編號版面配置區 3"/>
          <p:cNvSpPr>
            <a:spLocks noGrp="1"/>
          </p:cNvSpPr>
          <p:nvPr>
            <p:ph type="sldNum" sz="quarter" idx="10"/>
          </p:nvPr>
        </p:nvSpPr>
        <p:spPr/>
        <p:txBody>
          <a:bodyPr/>
          <a:lstStyle/>
          <a:p>
            <a:fld id="{A18D4769-8042-4CDB-B5AF-ED545880C659}" type="slidenum">
              <a:rPr lang="zh-TW" altLang="en-US" smtClean="0"/>
              <a:t>8</a:t>
            </a:fld>
            <a:endParaRPr lang="zh-TW" altLang="en-US"/>
          </a:p>
        </p:txBody>
      </p:sp>
    </p:spTree>
    <p:extLst>
      <p:ext uri="{BB962C8B-B14F-4D97-AF65-F5344CB8AC3E}">
        <p14:creationId xmlns:p14="http://schemas.microsoft.com/office/powerpoint/2010/main" val="2412911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自動化的需求越來越多</a:t>
            </a:r>
            <a:r>
              <a:rPr lang="en-US" altLang="zh-TW" dirty="0" smtClean="0"/>
              <a:t>,</a:t>
            </a:r>
            <a:r>
              <a:rPr lang="zh-TW" altLang="en-US" dirty="0" smtClean="0"/>
              <a:t> 為了能達到目標</a:t>
            </a:r>
            <a:r>
              <a:rPr lang="en-US" altLang="zh-TW" dirty="0" smtClean="0"/>
              <a:t>, </a:t>
            </a:r>
            <a:r>
              <a:rPr lang="zh-TW" altLang="en-US" dirty="0" smtClean="0"/>
              <a:t>我們活用了</a:t>
            </a:r>
            <a:r>
              <a:rPr lang="en-US" altLang="zh-TW" dirty="0" smtClean="0"/>
              <a:t>Design Pattern</a:t>
            </a:r>
            <a:r>
              <a:rPr lang="zh-TW" altLang="en-US" dirty="0" smtClean="0"/>
              <a:t>的技術</a:t>
            </a:r>
            <a:r>
              <a:rPr lang="en-US" altLang="zh-TW" dirty="0" smtClean="0"/>
              <a:t>, </a:t>
            </a:r>
            <a:r>
              <a:rPr lang="zh-TW" altLang="en-US" dirty="0" smtClean="0"/>
              <a:t>重新架構了軟硬體溝通、異質系統整合開發機制</a:t>
            </a:r>
            <a:r>
              <a:rPr lang="en-US" altLang="zh-TW" dirty="0" smtClean="0"/>
              <a:t>; </a:t>
            </a:r>
            <a:r>
              <a:rPr lang="zh-TW" altLang="en-US" dirty="0" smtClean="0"/>
              <a:t>它可以節省程式開發的時間</a:t>
            </a:r>
            <a:r>
              <a:rPr lang="en-US" altLang="zh-TW" dirty="0" smtClean="0"/>
              <a:t>, </a:t>
            </a:r>
            <a:r>
              <a:rPr lang="zh-TW" altLang="en-US" dirty="0" smtClean="0"/>
              <a:t>從原先大約</a:t>
            </a:r>
            <a:r>
              <a:rPr lang="en-US" altLang="zh-TW" dirty="0" smtClean="0"/>
              <a:t>3</a:t>
            </a:r>
            <a:r>
              <a:rPr lang="zh-TW" altLang="en-US" dirty="0" smtClean="0"/>
              <a:t>個多月的開發時程縮短到</a:t>
            </a:r>
            <a:r>
              <a:rPr lang="en-US" altLang="zh-TW" dirty="0" smtClean="0"/>
              <a:t>2</a:t>
            </a:r>
            <a:r>
              <a:rPr lang="zh-TW" altLang="en-US" dirty="0" smtClean="0"/>
              <a:t>個月</a:t>
            </a:r>
            <a:r>
              <a:rPr lang="en-US" altLang="zh-TW" dirty="0" smtClean="0"/>
              <a:t>, </a:t>
            </a:r>
            <a:r>
              <a:rPr lang="zh-TW" altLang="en-US" dirty="0" smtClean="0"/>
              <a:t>可以省下了 </a:t>
            </a:r>
            <a:r>
              <a:rPr lang="en-US" altLang="zh-TW" dirty="0" smtClean="0"/>
              <a:t>21</a:t>
            </a:r>
            <a:r>
              <a:rPr lang="zh-TW" altLang="en-US" dirty="0" smtClean="0"/>
              <a:t>個工作天數</a:t>
            </a:r>
            <a:r>
              <a:rPr lang="en-US" altLang="zh-TW" dirty="0" smtClean="0"/>
              <a:t>; </a:t>
            </a:r>
            <a:r>
              <a:rPr lang="zh-TW" altLang="en-US" dirty="0" smtClean="0"/>
              <a:t>而這套開發機制</a:t>
            </a:r>
            <a:r>
              <a:rPr lang="en-US" altLang="zh-TW" dirty="0" smtClean="0"/>
              <a:t>, </a:t>
            </a:r>
            <a:r>
              <a:rPr lang="zh-TW" altLang="en-US" dirty="0" smtClean="0"/>
              <a:t>也應用在材料的標籤解析、晶圓中心</a:t>
            </a:r>
            <a:r>
              <a:rPr lang="en-US" altLang="zh-TW" dirty="0" smtClean="0"/>
              <a:t>WMS</a:t>
            </a:r>
            <a:r>
              <a:rPr lang="zh-TW" altLang="en-US" dirty="0" smtClean="0"/>
              <a:t>和</a:t>
            </a:r>
            <a:r>
              <a:rPr lang="en-US" altLang="zh-TW" dirty="0" smtClean="0"/>
              <a:t>TMS</a:t>
            </a:r>
            <a:r>
              <a:rPr lang="zh-TW" altLang="en-US" dirty="0" smtClean="0"/>
              <a:t>的</a:t>
            </a:r>
            <a:r>
              <a:rPr lang="en-US" altLang="zh-TW" dirty="0" smtClean="0"/>
              <a:t>RFID</a:t>
            </a:r>
            <a:r>
              <a:rPr lang="zh-TW" altLang="en-US" dirty="0" smtClean="0"/>
              <a:t>貨況追蹤技術上</a:t>
            </a:r>
            <a:r>
              <a:rPr lang="en-US" altLang="zh-TW" dirty="0" smtClean="0"/>
              <a:t>;</a:t>
            </a:r>
            <a:endParaRPr lang="zh-TW" altLang="en-US" dirty="0"/>
          </a:p>
        </p:txBody>
      </p:sp>
      <p:sp>
        <p:nvSpPr>
          <p:cNvPr id="4" name="投影片編號版面配置區 3"/>
          <p:cNvSpPr>
            <a:spLocks noGrp="1"/>
          </p:cNvSpPr>
          <p:nvPr>
            <p:ph type="sldNum" sz="quarter" idx="10"/>
          </p:nvPr>
        </p:nvSpPr>
        <p:spPr/>
        <p:txBody>
          <a:bodyPr/>
          <a:lstStyle/>
          <a:p>
            <a:fld id="{A18D4769-8042-4CDB-B5AF-ED545880C659}" type="slidenum">
              <a:rPr lang="zh-TW" altLang="en-US" smtClean="0"/>
              <a:t>9</a:t>
            </a:fld>
            <a:endParaRPr lang="zh-TW" altLang="en-US"/>
          </a:p>
        </p:txBody>
      </p:sp>
    </p:spTree>
    <p:extLst>
      <p:ext uri="{BB962C8B-B14F-4D97-AF65-F5344CB8AC3E}">
        <p14:creationId xmlns:p14="http://schemas.microsoft.com/office/powerpoint/2010/main" val="906390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wo items">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
        <p:nvSpPr>
          <p:cNvPr id="3" name="內容版面配置區 2"/>
          <p:cNvSpPr>
            <a:spLocks noGrp="1"/>
          </p:cNvSpPr>
          <p:nvPr>
            <p:ph sz="half" idx="1" hasCustomPrompt="1"/>
          </p:nvPr>
        </p:nvSpPr>
        <p:spPr>
          <a:xfrm>
            <a:off x="395536" y="789553"/>
            <a:ext cx="4100264" cy="3843170"/>
          </a:xfrm>
        </p:spPr>
        <p:txBody>
          <a:bodyPr/>
          <a:lstStyle>
            <a:lvl1pPr marL="234176" indent="-234176">
              <a:buClr>
                <a:schemeClr val="accent5"/>
              </a:buClr>
              <a:buFont typeface="Arial"/>
              <a:buChar char="•"/>
              <a:tabLst/>
              <a:defRPr/>
            </a:lvl1pPr>
            <a:lvl2pPr marL="449677" indent="-224838">
              <a:buClr>
                <a:schemeClr val="accent5"/>
              </a:buClr>
              <a:buFont typeface="Arial"/>
              <a:buChar char="•"/>
              <a:defRPr/>
            </a:lvl2pPr>
            <a:lvl3pPr marL="642395" indent="-160599">
              <a:buClr>
                <a:schemeClr val="accent5"/>
              </a:buClr>
              <a:buFont typeface="Arial"/>
              <a:buChar char="•"/>
              <a:defRPr/>
            </a:lvl3pPr>
            <a:lvl4pPr marL="802992" indent="-160599">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內容版面配置區 2"/>
          <p:cNvSpPr>
            <a:spLocks noGrp="1"/>
          </p:cNvSpPr>
          <p:nvPr>
            <p:ph sz="half" idx="13" hasCustomPrompt="1"/>
          </p:nvPr>
        </p:nvSpPr>
        <p:spPr>
          <a:xfrm>
            <a:off x="4600195" y="789553"/>
            <a:ext cx="4100264" cy="3843170"/>
          </a:xfrm>
        </p:spPr>
        <p:txBody>
          <a:bodyPr/>
          <a:lstStyle>
            <a:lvl1pPr marL="220958" indent="-207737">
              <a:buClr>
                <a:schemeClr val="accent5"/>
              </a:buClr>
              <a:buFont typeface="Arial"/>
              <a:buChar char="•"/>
              <a:tabLst/>
              <a:defRPr/>
            </a:lvl1pPr>
            <a:lvl2pPr marL="449677" indent="-224838">
              <a:buClr>
                <a:schemeClr val="accent5"/>
              </a:buClr>
              <a:buFont typeface="Arial"/>
              <a:buChar char="•"/>
              <a:defRPr/>
            </a:lvl2pPr>
            <a:lvl3pPr marL="642395" indent="-160599">
              <a:buClr>
                <a:schemeClr val="accent5"/>
              </a:buClr>
              <a:buFont typeface="Arial"/>
              <a:buChar char="•"/>
              <a:defRPr/>
            </a:lvl3pPr>
            <a:lvl4pPr marL="802992" indent="-160599">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1196597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ith the title of the picture">
    <p:spTree>
      <p:nvGrpSpPr>
        <p:cNvPr id="1" name=""/>
        <p:cNvGrpSpPr/>
        <p:nvPr/>
      </p:nvGrpSpPr>
      <p:grpSpPr>
        <a:xfrm>
          <a:off x="0" y="0"/>
          <a:ext cx="0" cy="0"/>
          <a:chOff x="0" y="0"/>
          <a:chExt cx="0" cy="0"/>
        </a:xfrm>
      </p:grpSpPr>
      <p:sp>
        <p:nvSpPr>
          <p:cNvPr id="3" name="圖片版面配置區 2"/>
          <p:cNvSpPr>
            <a:spLocks noGrp="1"/>
          </p:cNvSpPr>
          <p:nvPr>
            <p:ph type="pic" idx="1"/>
          </p:nvPr>
        </p:nvSpPr>
        <p:spPr>
          <a:xfrm>
            <a:off x="3707910" y="740576"/>
            <a:ext cx="4992555" cy="3655219"/>
          </a:xfrm>
        </p:spPr>
        <p:txBody>
          <a:bodyPr>
            <a:normAutofit/>
          </a:bodyPr>
          <a:lstStyle>
            <a:lvl1pPr marL="0" indent="0">
              <a:buNone/>
              <a:defRPr sz="1600" b="0"/>
            </a:lvl1pPr>
            <a:lvl2pPr marL="407923" indent="0">
              <a:buNone/>
              <a:defRPr sz="2500"/>
            </a:lvl2pPr>
            <a:lvl3pPr marL="815843" indent="0">
              <a:buNone/>
              <a:defRPr sz="2100"/>
            </a:lvl3pPr>
            <a:lvl4pPr marL="1223763" indent="0">
              <a:buNone/>
              <a:defRPr sz="1800"/>
            </a:lvl4pPr>
            <a:lvl5pPr marL="1631685" indent="0">
              <a:buNone/>
              <a:defRPr sz="1800"/>
            </a:lvl5pPr>
            <a:lvl6pPr marL="2039604" indent="0">
              <a:buNone/>
              <a:defRPr sz="1800"/>
            </a:lvl6pPr>
            <a:lvl7pPr marL="2447525" indent="0">
              <a:buNone/>
              <a:defRPr sz="1800"/>
            </a:lvl7pPr>
            <a:lvl8pPr marL="2855445" indent="0">
              <a:buNone/>
              <a:defRPr sz="1800"/>
            </a:lvl8pPr>
            <a:lvl9pPr marL="3263366" indent="0">
              <a:buNone/>
              <a:defRPr sz="1800"/>
            </a:lvl9pPr>
          </a:lstStyle>
          <a:p>
            <a:endParaRPr kumimoji="1" lang="zh-TW" altLang="en-US" dirty="0"/>
          </a:p>
        </p:txBody>
      </p:sp>
      <p:sp>
        <p:nvSpPr>
          <p:cNvPr id="8" name="標題 1"/>
          <p:cNvSpPr>
            <a:spLocks noGrp="1"/>
          </p:cNvSpPr>
          <p:nvPr>
            <p:ph type="title"/>
          </p:nvPr>
        </p:nvSpPr>
        <p:spPr>
          <a:xfrm>
            <a:off x="395543" y="249492"/>
            <a:ext cx="3184277" cy="864096"/>
          </a:xfrm>
        </p:spPr>
        <p:txBody>
          <a:bodyPr anchor="b"/>
          <a:lstStyle>
            <a:lvl1pPr>
              <a:defRPr sz="3800"/>
            </a:lvl1pPr>
          </a:lstStyle>
          <a:p>
            <a:endParaRPr kumimoji="1" lang="zh-TW" altLang="en-US" dirty="0"/>
          </a:p>
        </p:txBody>
      </p:sp>
      <p:sp>
        <p:nvSpPr>
          <p:cNvPr id="9" name="文字版面配置區 3"/>
          <p:cNvSpPr>
            <a:spLocks noGrp="1"/>
          </p:cNvSpPr>
          <p:nvPr>
            <p:ph type="body" sz="half" idx="2"/>
          </p:nvPr>
        </p:nvSpPr>
        <p:spPr>
          <a:xfrm>
            <a:off x="395543" y="1167596"/>
            <a:ext cx="3184277" cy="3234147"/>
          </a:xfrm>
        </p:spPr>
        <p:txBody>
          <a:bodyPr/>
          <a:lstStyle>
            <a:lvl1pPr marL="0" indent="0">
              <a:buNone/>
              <a:defRPr sz="1400"/>
            </a:lvl1pPr>
            <a:lvl2pPr marL="407923" indent="0">
              <a:buNone/>
              <a:defRPr sz="1300"/>
            </a:lvl2pPr>
            <a:lvl3pPr marL="815843" indent="0">
              <a:buNone/>
              <a:defRPr sz="1100"/>
            </a:lvl3pPr>
            <a:lvl4pPr marL="1223763" indent="0">
              <a:buNone/>
              <a:defRPr sz="900"/>
            </a:lvl4pPr>
            <a:lvl5pPr marL="1631685" indent="0">
              <a:buNone/>
              <a:defRPr sz="900"/>
            </a:lvl5pPr>
            <a:lvl6pPr marL="2039604" indent="0">
              <a:buNone/>
              <a:defRPr sz="900"/>
            </a:lvl6pPr>
            <a:lvl7pPr marL="2447525" indent="0">
              <a:buNone/>
              <a:defRPr sz="900"/>
            </a:lvl7pPr>
            <a:lvl8pPr marL="2855445" indent="0">
              <a:buNone/>
              <a:defRPr sz="900"/>
            </a:lvl8pPr>
            <a:lvl9pPr marL="3263366" indent="0">
              <a:buNone/>
              <a:defRPr sz="900"/>
            </a:lvl9pPr>
          </a:lstStyle>
          <a:p>
            <a:pPr lvl="0"/>
            <a:endParaRPr kumimoji="1" lang="zh-TW" altLang="en-US"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5"/>
            <a:ext cx="7886700" cy="2139553"/>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2892" indent="0">
              <a:buNone/>
              <a:defRPr sz="1500">
                <a:solidFill>
                  <a:schemeClr val="tx1">
                    <a:tint val="75000"/>
                  </a:schemeClr>
                </a:solidFill>
              </a:defRPr>
            </a:lvl2pPr>
            <a:lvl3pPr marL="685783" indent="0">
              <a:buNone/>
              <a:defRPr sz="1425">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7" name="文字方塊 6"/>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156234620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369219"/>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29150" y="1369219"/>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8" name="文字方塊 7"/>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340580433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9842" y="1260872"/>
            <a:ext cx="3868340" cy="617934"/>
          </a:xfrm>
        </p:spPr>
        <p:txBody>
          <a:bodyPr anchor="b"/>
          <a:lstStyle>
            <a:lvl1pPr marL="0" indent="0">
              <a:buNone/>
              <a:defRPr sz="1800" b="1"/>
            </a:lvl1pPr>
            <a:lvl2pPr marL="342892" indent="0">
              <a:buNone/>
              <a:defRPr sz="1500" b="1"/>
            </a:lvl2pPr>
            <a:lvl3pPr marL="685783" indent="0">
              <a:buNone/>
              <a:defRPr sz="1425"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zh-CN" altLang="en-US" smtClean="0"/>
              <a:t>单击此处编辑母版文本样式</a:t>
            </a:r>
          </a:p>
        </p:txBody>
      </p:sp>
      <p:sp>
        <p:nvSpPr>
          <p:cNvPr id="4" name="内容占位符 3"/>
          <p:cNvSpPr>
            <a:spLocks noGrp="1"/>
          </p:cNvSpPr>
          <p:nvPr>
            <p:ph sz="half" idx="2"/>
          </p:nvPr>
        </p:nvSpPr>
        <p:spPr>
          <a:xfrm>
            <a:off x="629842" y="1878806"/>
            <a:ext cx="3868340" cy="276344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1" y="1260872"/>
            <a:ext cx="3887391" cy="617934"/>
          </a:xfrm>
        </p:spPr>
        <p:txBody>
          <a:bodyPr anchor="b"/>
          <a:lstStyle>
            <a:lvl1pPr marL="0" indent="0">
              <a:buNone/>
              <a:defRPr sz="1800" b="1"/>
            </a:lvl1pPr>
            <a:lvl2pPr marL="342892" indent="0">
              <a:buNone/>
              <a:defRPr sz="1500" b="1"/>
            </a:lvl2pPr>
            <a:lvl3pPr marL="685783" indent="0">
              <a:buNone/>
              <a:defRPr sz="1425"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zh-CN" altLang="en-US" smtClean="0"/>
              <a:t>单击此处编辑母版文本样式</a:t>
            </a:r>
          </a:p>
        </p:txBody>
      </p:sp>
      <p:sp>
        <p:nvSpPr>
          <p:cNvPr id="6" name="内容占位符 5"/>
          <p:cNvSpPr>
            <a:spLocks noGrp="1"/>
          </p:cNvSpPr>
          <p:nvPr>
            <p:ph sz="quarter" idx="4"/>
          </p:nvPr>
        </p:nvSpPr>
        <p:spPr>
          <a:xfrm>
            <a:off x="4629151" y="1878806"/>
            <a:ext cx="3887391" cy="276344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10" name="文字方塊 9"/>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328803223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6"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文字方塊 8"/>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
        <p:nvSpPr>
          <p:cNvPr id="10" name="日期版面配置區 2"/>
          <p:cNvSpPr>
            <a:spLocks noGrp="1"/>
          </p:cNvSpPr>
          <p:nvPr>
            <p:ph type="dt" sz="half" idx="10"/>
          </p:nvPr>
        </p:nvSpPr>
        <p:spPr>
          <a:xfrm>
            <a:off x="628650" y="4767264"/>
            <a:ext cx="2057400" cy="273844"/>
          </a:xfrm>
        </p:spPr>
        <p:txBody>
          <a:bodyPr/>
          <a:lstStyle/>
          <a:p>
            <a:pPr defTabSz="685783">
              <a:defRPr/>
            </a:pPr>
            <a:endParaRPr lang="zh-CN" altLang="en-US">
              <a:solidFill>
                <a:prstClr val="black">
                  <a:tint val="75000"/>
                </a:prstClr>
              </a:solidFill>
            </a:endParaRPr>
          </a:p>
        </p:txBody>
      </p:sp>
      <p:sp>
        <p:nvSpPr>
          <p:cNvPr id="11" name="頁尾版面配置區 3"/>
          <p:cNvSpPr>
            <a:spLocks noGrp="1"/>
          </p:cNvSpPr>
          <p:nvPr>
            <p:ph type="ftr" sz="quarter" idx="11"/>
          </p:nvPr>
        </p:nvSpPr>
        <p:spPr>
          <a:xfrm>
            <a:off x="3028950" y="4767264"/>
            <a:ext cx="3086100" cy="273844"/>
          </a:xfrm>
        </p:spPr>
        <p:txBody>
          <a:bodyPr/>
          <a:lstStyle/>
          <a:p>
            <a:pPr defTabSz="685783">
              <a:defRPr/>
            </a:pPr>
            <a:endParaRPr lang="zh-CN" altLang="en-US">
              <a:solidFill>
                <a:prstClr val="black">
                  <a:tint val="75000"/>
                </a:prstClr>
              </a:solidFill>
            </a:endParaRPr>
          </a:p>
        </p:txBody>
      </p:sp>
      <p:sp>
        <p:nvSpPr>
          <p:cNvPr id="12" name="投影片編號版面配置區 4"/>
          <p:cNvSpPr>
            <a:spLocks noGrp="1"/>
          </p:cNvSpPr>
          <p:nvPr>
            <p:ph type="sldNum" sz="quarter" idx="12"/>
          </p:nvPr>
        </p:nvSpPr>
        <p:spPr>
          <a:xfrm>
            <a:off x="6457950" y="4767264"/>
            <a:ext cx="2057400" cy="273844"/>
          </a:xfrm>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Tree>
    <p:extLst>
      <p:ext uri="{BB962C8B-B14F-4D97-AF65-F5344CB8AC3E}">
        <p14:creationId xmlns:p14="http://schemas.microsoft.com/office/powerpoint/2010/main" val="1660371090"/>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5" name="文字方塊 4"/>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3751821546"/>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29841" y="1543051"/>
            <a:ext cx="2949178" cy="2858691"/>
          </a:xfrm>
        </p:spPr>
        <p:txBody>
          <a:bodyPr/>
          <a:lstStyle>
            <a:lvl1pPr marL="0" indent="0">
              <a:buNone/>
              <a:defRPr sz="1200"/>
            </a:lvl1pPr>
            <a:lvl2pPr marL="342892" indent="0">
              <a:buNone/>
              <a:defRPr sz="1125"/>
            </a:lvl2pPr>
            <a:lvl3pPr marL="685783" indent="0">
              <a:buNone/>
              <a:defRPr sz="900"/>
            </a:lvl3pPr>
            <a:lvl4pPr marL="1028675" indent="0">
              <a:buNone/>
              <a:defRPr sz="825"/>
            </a:lvl4pPr>
            <a:lvl5pPr marL="1371566" indent="0">
              <a:buNone/>
              <a:defRPr sz="825"/>
            </a:lvl5pPr>
            <a:lvl6pPr marL="1714457" indent="0">
              <a:buNone/>
              <a:defRPr sz="825"/>
            </a:lvl6pPr>
            <a:lvl7pPr marL="2057348" indent="0">
              <a:buNone/>
              <a:defRPr sz="825"/>
            </a:lvl7pPr>
            <a:lvl8pPr marL="2400240" indent="0">
              <a:buNone/>
              <a:defRPr sz="825"/>
            </a:lvl8pPr>
            <a:lvl9pPr marL="2743132" indent="0">
              <a:buNone/>
              <a:defRPr sz="825"/>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8" name="文字方塊 7"/>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82932154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740570"/>
            <a:ext cx="4629150" cy="3655219"/>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zh-CN" altLang="en-US"/>
          </a:p>
        </p:txBody>
      </p:sp>
      <p:sp>
        <p:nvSpPr>
          <p:cNvPr id="4" name="文本占位符 3"/>
          <p:cNvSpPr>
            <a:spLocks noGrp="1"/>
          </p:cNvSpPr>
          <p:nvPr>
            <p:ph type="body" sz="half" idx="2"/>
          </p:nvPr>
        </p:nvSpPr>
        <p:spPr>
          <a:xfrm>
            <a:off x="629841" y="1543051"/>
            <a:ext cx="2949178" cy="2858691"/>
          </a:xfrm>
        </p:spPr>
        <p:txBody>
          <a:bodyPr/>
          <a:lstStyle>
            <a:lvl1pPr marL="0" indent="0">
              <a:buNone/>
              <a:defRPr sz="1200"/>
            </a:lvl1pPr>
            <a:lvl2pPr marL="342892" indent="0">
              <a:buNone/>
              <a:defRPr sz="1125"/>
            </a:lvl2pPr>
            <a:lvl3pPr marL="685783" indent="0">
              <a:buNone/>
              <a:defRPr sz="900"/>
            </a:lvl3pPr>
            <a:lvl4pPr marL="1028675" indent="0">
              <a:buNone/>
              <a:defRPr sz="825"/>
            </a:lvl4pPr>
            <a:lvl5pPr marL="1371566" indent="0">
              <a:buNone/>
              <a:defRPr sz="825"/>
            </a:lvl5pPr>
            <a:lvl6pPr marL="1714457" indent="0">
              <a:buNone/>
              <a:defRPr sz="825"/>
            </a:lvl6pPr>
            <a:lvl7pPr marL="2057348" indent="0">
              <a:buNone/>
              <a:defRPr sz="825"/>
            </a:lvl7pPr>
            <a:lvl8pPr marL="2400240" indent="0">
              <a:buNone/>
              <a:defRPr sz="825"/>
            </a:lvl8pPr>
            <a:lvl9pPr marL="2743132" indent="0">
              <a:buNone/>
              <a:defRPr sz="825"/>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8" name="文字方塊 7"/>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290558799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7" name="文字方塊 6"/>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419434012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6" y="273845"/>
            <a:ext cx="1971675" cy="4358879"/>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1" y="273845"/>
            <a:ext cx="5800725" cy="435887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7" name="文字方塊 6"/>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150495555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892" indent="0" algn="ctr">
              <a:buNone/>
              <a:defRPr sz="1500"/>
            </a:lvl2pPr>
            <a:lvl3pPr marL="685783" indent="0" algn="ctr">
              <a:buNone/>
              <a:defRPr sz="1425"/>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7" name="文字方塊 6"/>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3862693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age">
    <p:spTree>
      <p:nvGrpSpPr>
        <p:cNvPr id="1" name=""/>
        <p:cNvGrpSpPr/>
        <p:nvPr/>
      </p:nvGrpSpPr>
      <p:grpSpPr>
        <a:xfrm>
          <a:off x="0" y="0"/>
          <a:ext cx="0" cy="0"/>
          <a:chOff x="0" y="0"/>
          <a:chExt cx="0" cy="0"/>
        </a:xfrm>
      </p:grpSpPr>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7" name="文字方塊 6"/>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233043038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5"/>
            <a:ext cx="7886700" cy="2139553"/>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2892" indent="0">
              <a:buNone/>
              <a:defRPr sz="1500">
                <a:solidFill>
                  <a:schemeClr val="tx1">
                    <a:tint val="75000"/>
                  </a:schemeClr>
                </a:solidFill>
              </a:defRPr>
            </a:lvl2pPr>
            <a:lvl3pPr marL="685783" indent="0">
              <a:buNone/>
              <a:defRPr sz="1425">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7" name="文字方塊 6"/>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392380840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369219"/>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29150" y="1369219"/>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8" name="文字方塊 7"/>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80043606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9842" y="1260872"/>
            <a:ext cx="3868340" cy="617934"/>
          </a:xfrm>
        </p:spPr>
        <p:txBody>
          <a:bodyPr anchor="b"/>
          <a:lstStyle>
            <a:lvl1pPr marL="0" indent="0">
              <a:buNone/>
              <a:defRPr sz="1800" b="1"/>
            </a:lvl1pPr>
            <a:lvl2pPr marL="342892" indent="0">
              <a:buNone/>
              <a:defRPr sz="1500" b="1"/>
            </a:lvl2pPr>
            <a:lvl3pPr marL="685783" indent="0">
              <a:buNone/>
              <a:defRPr sz="1425"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zh-CN" altLang="en-US" smtClean="0"/>
              <a:t>单击此处编辑母版文本样式</a:t>
            </a:r>
          </a:p>
        </p:txBody>
      </p:sp>
      <p:sp>
        <p:nvSpPr>
          <p:cNvPr id="4" name="内容占位符 3"/>
          <p:cNvSpPr>
            <a:spLocks noGrp="1"/>
          </p:cNvSpPr>
          <p:nvPr>
            <p:ph sz="half" idx="2"/>
          </p:nvPr>
        </p:nvSpPr>
        <p:spPr>
          <a:xfrm>
            <a:off x="629842" y="1878806"/>
            <a:ext cx="3868340" cy="276344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1" y="1260872"/>
            <a:ext cx="3887391" cy="617934"/>
          </a:xfrm>
        </p:spPr>
        <p:txBody>
          <a:bodyPr anchor="b"/>
          <a:lstStyle>
            <a:lvl1pPr marL="0" indent="0">
              <a:buNone/>
              <a:defRPr sz="1800" b="1"/>
            </a:lvl1pPr>
            <a:lvl2pPr marL="342892" indent="0">
              <a:buNone/>
              <a:defRPr sz="1500" b="1"/>
            </a:lvl2pPr>
            <a:lvl3pPr marL="685783" indent="0">
              <a:buNone/>
              <a:defRPr sz="1425"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zh-CN" altLang="en-US" smtClean="0"/>
              <a:t>单击此处编辑母版文本样式</a:t>
            </a:r>
          </a:p>
        </p:txBody>
      </p:sp>
      <p:sp>
        <p:nvSpPr>
          <p:cNvPr id="6" name="内容占位符 5"/>
          <p:cNvSpPr>
            <a:spLocks noGrp="1"/>
          </p:cNvSpPr>
          <p:nvPr>
            <p:ph sz="quarter" idx="4"/>
          </p:nvPr>
        </p:nvSpPr>
        <p:spPr>
          <a:xfrm>
            <a:off x="4629151" y="1878806"/>
            <a:ext cx="3887391" cy="276344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10" name="文字方塊 9"/>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175129721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6"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1" name="文字方塊 10"/>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
        <p:nvSpPr>
          <p:cNvPr id="12" name="日期版面配置區 2"/>
          <p:cNvSpPr>
            <a:spLocks noGrp="1"/>
          </p:cNvSpPr>
          <p:nvPr>
            <p:ph type="dt" sz="half" idx="10"/>
          </p:nvPr>
        </p:nvSpPr>
        <p:spPr>
          <a:xfrm>
            <a:off x="628650" y="4767264"/>
            <a:ext cx="2057400" cy="273844"/>
          </a:xfrm>
        </p:spPr>
        <p:txBody>
          <a:bodyPr/>
          <a:lstStyle/>
          <a:p>
            <a:pPr defTabSz="685783">
              <a:defRPr/>
            </a:pPr>
            <a:endParaRPr lang="zh-CN" altLang="en-US">
              <a:solidFill>
                <a:prstClr val="black">
                  <a:tint val="75000"/>
                </a:prstClr>
              </a:solidFill>
            </a:endParaRPr>
          </a:p>
        </p:txBody>
      </p:sp>
      <p:sp>
        <p:nvSpPr>
          <p:cNvPr id="13" name="頁尾版面配置區 3"/>
          <p:cNvSpPr>
            <a:spLocks noGrp="1"/>
          </p:cNvSpPr>
          <p:nvPr>
            <p:ph type="ftr" sz="quarter" idx="11"/>
          </p:nvPr>
        </p:nvSpPr>
        <p:spPr>
          <a:xfrm>
            <a:off x="3028950" y="4767264"/>
            <a:ext cx="3086100" cy="273844"/>
          </a:xfrm>
        </p:spPr>
        <p:txBody>
          <a:bodyPr/>
          <a:lstStyle/>
          <a:p>
            <a:pPr defTabSz="685783">
              <a:defRPr/>
            </a:pPr>
            <a:endParaRPr lang="zh-CN" altLang="en-US">
              <a:solidFill>
                <a:prstClr val="black">
                  <a:tint val="75000"/>
                </a:prstClr>
              </a:solidFill>
            </a:endParaRPr>
          </a:p>
        </p:txBody>
      </p:sp>
      <p:sp>
        <p:nvSpPr>
          <p:cNvPr id="14" name="投影片編號版面配置區 4"/>
          <p:cNvSpPr>
            <a:spLocks noGrp="1"/>
          </p:cNvSpPr>
          <p:nvPr>
            <p:ph type="sldNum" sz="quarter" idx="12"/>
          </p:nvPr>
        </p:nvSpPr>
        <p:spPr>
          <a:xfrm>
            <a:off x="6457950" y="4767264"/>
            <a:ext cx="2057400" cy="273844"/>
          </a:xfrm>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Tree>
    <p:extLst>
      <p:ext uri="{BB962C8B-B14F-4D97-AF65-F5344CB8AC3E}">
        <p14:creationId xmlns:p14="http://schemas.microsoft.com/office/powerpoint/2010/main" val="1423592071"/>
      </p:ext>
    </p:extLst>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5" name="文字方塊 4"/>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2745457600"/>
      </p:ext>
    </p:extLst>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29841" y="1543051"/>
            <a:ext cx="2949178" cy="2858691"/>
          </a:xfrm>
        </p:spPr>
        <p:txBody>
          <a:bodyPr/>
          <a:lstStyle>
            <a:lvl1pPr marL="0" indent="0">
              <a:buNone/>
              <a:defRPr sz="1200"/>
            </a:lvl1pPr>
            <a:lvl2pPr marL="342892" indent="0">
              <a:buNone/>
              <a:defRPr sz="1125"/>
            </a:lvl2pPr>
            <a:lvl3pPr marL="685783" indent="0">
              <a:buNone/>
              <a:defRPr sz="900"/>
            </a:lvl3pPr>
            <a:lvl4pPr marL="1028675" indent="0">
              <a:buNone/>
              <a:defRPr sz="825"/>
            </a:lvl4pPr>
            <a:lvl5pPr marL="1371566" indent="0">
              <a:buNone/>
              <a:defRPr sz="825"/>
            </a:lvl5pPr>
            <a:lvl6pPr marL="1714457" indent="0">
              <a:buNone/>
              <a:defRPr sz="825"/>
            </a:lvl6pPr>
            <a:lvl7pPr marL="2057348" indent="0">
              <a:buNone/>
              <a:defRPr sz="825"/>
            </a:lvl7pPr>
            <a:lvl8pPr marL="2400240" indent="0">
              <a:buNone/>
              <a:defRPr sz="825"/>
            </a:lvl8pPr>
            <a:lvl9pPr marL="2743132" indent="0">
              <a:buNone/>
              <a:defRPr sz="825"/>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8" name="文字方塊 7"/>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22575588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740570"/>
            <a:ext cx="4629150" cy="3655219"/>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zh-CN" altLang="en-US"/>
          </a:p>
        </p:txBody>
      </p:sp>
      <p:sp>
        <p:nvSpPr>
          <p:cNvPr id="4" name="文本占位符 3"/>
          <p:cNvSpPr>
            <a:spLocks noGrp="1"/>
          </p:cNvSpPr>
          <p:nvPr>
            <p:ph type="body" sz="half" idx="2"/>
          </p:nvPr>
        </p:nvSpPr>
        <p:spPr>
          <a:xfrm>
            <a:off x="629841" y="1543051"/>
            <a:ext cx="2949178" cy="2858691"/>
          </a:xfrm>
        </p:spPr>
        <p:txBody>
          <a:bodyPr/>
          <a:lstStyle>
            <a:lvl1pPr marL="0" indent="0">
              <a:buNone/>
              <a:defRPr sz="1200"/>
            </a:lvl1pPr>
            <a:lvl2pPr marL="342892" indent="0">
              <a:buNone/>
              <a:defRPr sz="1125"/>
            </a:lvl2pPr>
            <a:lvl3pPr marL="685783" indent="0">
              <a:buNone/>
              <a:defRPr sz="900"/>
            </a:lvl3pPr>
            <a:lvl4pPr marL="1028675" indent="0">
              <a:buNone/>
              <a:defRPr sz="825"/>
            </a:lvl4pPr>
            <a:lvl5pPr marL="1371566" indent="0">
              <a:buNone/>
              <a:defRPr sz="825"/>
            </a:lvl5pPr>
            <a:lvl6pPr marL="1714457" indent="0">
              <a:buNone/>
              <a:defRPr sz="825"/>
            </a:lvl6pPr>
            <a:lvl7pPr marL="2057348" indent="0">
              <a:buNone/>
              <a:defRPr sz="825"/>
            </a:lvl7pPr>
            <a:lvl8pPr marL="2400240" indent="0">
              <a:buNone/>
              <a:defRPr sz="825"/>
            </a:lvl8pPr>
            <a:lvl9pPr marL="2743132" indent="0">
              <a:buNone/>
              <a:defRPr sz="825"/>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8" name="文字方塊 7"/>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114188094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7" name="文字方塊 6"/>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120482304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6" y="273845"/>
            <a:ext cx="1971675" cy="4358879"/>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1" y="273845"/>
            <a:ext cx="5800725" cy="435887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7" name="文字方塊 6"/>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30242162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btitle Page">
    <p:spTree>
      <p:nvGrpSpPr>
        <p:cNvPr id="1" name=""/>
        <p:cNvGrpSpPr/>
        <p:nvPr/>
      </p:nvGrpSpPr>
      <p:grpSpPr>
        <a:xfrm>
          <a:off x="0" y="0"/>
          <a:ext cx="0" cy="0"/>
          <a:chOff x="0" y="0"/>
          <a:chExt cx="0" cy="0"/>
        </a:xfrm>
      </p:grpSpPr>
      <p:sp>
        <p:nvSpPr>
          <p:cNvPr id="4" name="Title 1"/>
          <p:cNvSpPr>
            <a:spLocks noGrp="1"/>
          </p:cNvSpPr>
          <p:nvPr>
            <p:ph type="title"/>
          </p:nvPr>
        </p:nvSpPr>
        <p:spPr>
          <a:xfrm>
            <a:off x="683570" y="2146548"/>
            <a:ext cx="7848872" cy="1829358"/>
          </a:xfrm>
          <a:prstGeom prst="rect">
            <a:avLst/>
          </a:prstGeom>
        </p:spPr>
        <p:txBody>
          <a:bodyPr anchor="t">
            <a:normAutofit/>
          </a:bodyPr>
          <a:lstStyle>
            <a:lvl1pPr algn="l">
              <a:defRPr sz="3800" b="1">
                <a:solidFill>
                  <a:schemeClr val="bg1"/>
                </a:solidFill>
                <a:latin typeface="+mn-lt"/>
                <a:cs typeface="Microsoft JhengHei"/>
              </a:defRPr>
            </a:lvl1pPr>
          </a:lstStyle>
          <a:p>
            <a:endParaRPr lang="en-US" dirty="0"/>
          </a:p>
        </p:txBody>
      </p:sp>
    </p:spTree>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122611"/>
            <a:ext cx="7886700" cy="554292"/>
          </a:xfrm>
        </p:spPr>
        <p:txBody>
          <a:bodyPr>
            <a:normAutofit/>
          </a:bodyPr>
          <a:lstStyle>
            <a:lvl1pPr>
              <a:defRPr sz="2700"/>
            </a:lvl1pPr>
          </a:lstStyle>
          <a:p>
            <a:r>
              <a:rPr lang="en-US" dirty="0"/>
              <a:t>Click to edit Master title style</a:t>
            </a:r>
          </a:p>
        </p:txBody>
      </p:sp>
      <p:grpSp>
        <p:nvGrpSpPr>
          <p:cNvPr id="6" name="Group 5">
            <a:extLst>
              <a:ext uri="{FF2B5EF4-FFF2-40B4-BE49-F238E27FC236}">
                <a16:creationId xmlns:a16="http://schemas.microsoft.com/office/drawing/2014/main" id="{1E91CD03-3F67-4027-8593-90178174566B}"/>
              </a:ext>
            </a:extLst>
          </p:cNvPr>
          <p:cNvGrpSpPr/>
          <p:nvPr userDrawn="1"/>
        </p:nvGrpSpPr>
        <p:grpSpPr>
          <a:xfrm>
            <a:off x="9418522" y="1"/>
            <a:ext cx="1233035" cy="1362074"/>
            <a:chOff x="9433981" y="1"/>
            <a:chExt cx="1644047" cy="1816099"/>
          </a:xfrm>
        </p:grpSpPr>
        <p:sp>
          <p:nvSpPr>
            <p:cNvPr id="7" name="Rectangle: Folded Corner 6">
              <a:extLst>
                <a:ext uri="{FF2B5EF4-FFF2-40B4-BE49-F238E27FC236}">
                  <a16:creationId xmlns:a16="http://schemas.microsoft.com/office/drawing/2014/main" id="{9967EC7A-09F8-4E1B-AB8A-1A11DE75D851}"/>
                </a:ext>
              </a:extLst>
            </p:cNvPr>
            <p:cNvSpPr/>
            <p:nvPr userDrawn="1"/>
          </p:nvSpPr>
          <p:spPr>
            <a:xfrm>
              <a:off x="9433981" y="1"/>
              <a:ext cx="1644047" cy="1816099"/>
            </a:xfrm>
            <a:prstGeom prst="foldedCorner">
              <a:avLst/>
            </a:prstGeom>
            <a:ln>
              <a:noFill/>
            </a:ln>
            <a:effectLst>
              <a:outerShdw blurRad="101600" dist="635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Ins="0" rtlCol="0" anchor="t"/>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7931F">
                      <a:lumMod val="50000"/>
                    </a:srgbClr>
                  </a:solidFill>
                  <a:effectLst/>
                  <a:uLnTx/>
                  <a:uFillTx/>
                  <a:latin typeface="Calibri" panose="020F0502020204030204"/>
                  <a:ea typeface="+mn-ea"/>
                  <a:cs typeface="+mn-cs"/>
                </a:rPr>
                <a:t>To insert your own icons*:</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F7931F">
                    <a:lumMod val="50000"/>
                  </a:srgbClr>
                </a:solidFill>
                <a:effectLst/>
                <a:uLnTx/>
                <a:uFillTx/>
                <a:latin typeface="Calibri" panose="020F0502020204030204"/>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7931F">
                      <a:lumMod val="50000"/>
                    </a:srgbClr>
                  </a:solidFill>
                  <a:effectLst/>
                  <a:uLnTx/>
                  <a:uFillTx/>
                  <a:latin typeface="Calibri" panose="020F0502020204030204"/>
                  <a:ea typeface="+mn-ea"/>
                  <a:cs typeface="+mn-cs"/>
                </a:rPr>
                <a:t>Insert</a:t>
              </a:r>
              <a:r>
                <a:rPr kumimoji="0" lang="en-US" sz="1050" b="0" i="0" u="none" strike="noStrike" kern="1200" cap="none" spc="0" normalizeH="0" baseline="0" noProof="0" dirty="0">
                  <a:ln>
                    <a:noFill/>
                  </a:ln>
                  <a:solidFill>
                    <a:srgbClr val="F7931F">
                      <a:lumMod val="50000"/>
                    </a:srgbClr>
                  </a:solidFill>
                  <a:effectLst/>
                  <a:uLnTx/>
                  <a:uFillTx/>
                  <a:latin typeface="Calibri" panose="020F0502020204030204"/>
                  <a:ea typeface="+mn-ea"/>
                  <a:cs typeface="+mn-cs"/>
                </a:rPr>
                <a:t> &gt;&gt; </a:t>
              </a:r>
              <a:r>
                <a:rPr kumimoji="0" lang="en-US" sz="1050" b="1" i="0" u="none" strike="noStrike" kern="1200" cap="none" spc="0" normalizeH="0" baseline="0" noProof="0" dirty="0">
                  <a:ln>
                    <a:noFill/>
                  </a:ln>
                  <a:solidFill>
                    <a:srgbClr val="F7931F">
                      <a:lumMod val="50000"/>
                    </a:srgbClr>
                  </a:solidFill>
                  <a:effectLst/>
                  <a:uLnTx/>
                  <a:uFillTx/>
                  <a:latin typeface="Calibri" panose="020F0502020204030204"/>
                  <a:ea typeface="+mn-ea"/>
                  <a:cs typeface="+mn-cs"/>
                </a:rPr>
                <a:t>Icons</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F7931F">
                    <a:lumMod val="50000"/>
                  </a:srgbClr>
                </a:solidFill>
                <a:effectLst/>
                <a:uLnTx/>
                <a:uFillTx/>
                <a:latin typeface="Calibri" panose="020F0502020204030204"/>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srgbClr val="F7931F">
                      <a:lumMod val="50000"/>
                    </a:srgbClr>
                  </a:solidFill>
                  <a:effectLst/>
                  <a:uLnTx/>
                  <a:uFillTx/>
                  <a:latin typeface="Calibri" panose="020F0502020204030204"/>
                  <a:ea typeface="+mn-ea"/>
                  <a:cs typeface="+mn-cs"/>
                </a:rPr>
                <a:t>(*Only available to Microsoft 365 subscribers)</a:t>
              </a:r>
            </a:p>
          </p:txBody>
        </p:sp>
        <p:pic>
          <p:nvPicPr>
            <p:cNvPr id="8" name="Picture 7">
              <a:extLst>
                <a:ext uri="{FF2B5EF4-FFF2-40B4-BE49-F238E27FC236}">
                  <a16:creationId xmlns:a16="http://schemas.microsoft.com/office/drawing/2014/main" id="{1BB72257-1851-43E6-BD0E-7525A0ADEFDA}"/>
                </a:ext>
              </a:extLst>
            </p:cNvPr>
            <p:cNvPicPr>
              <a:picLocks noChangeAspect="1"/>
            </p:cNvPicPr>
            <p:nvPr userDrawn="1"/>
          </p:nvPicPr>
          <p:blipFill rotWithShape="1">
            <a:blip r:embed="rId2"/>
            <a:srcRect t="1" b="5479"/>
            <a:stretch/>
          </p:blipFill>
          <p:spPr>
            <a:xfrm>
              <a:off x="10677978" y="424090"/>
              <a:ext cx="400050" cy="657225"/>
            </a:xfrm>
            <a:prstGeom prst="rect">
              <a:avLst/>
            </a:prstGeom>
          </p:spPr>
        </p:pic>
      </p:grpSp>
      <p:sp>
        <p:nvSpPr>
          <p:cNvPr id="3" name="文字方塊 2"/>
          <p:cNvSpPr txBox="1"/>
          <p:nvPr userDrawn="1"/>
        </p:nvSpPr>
        <p:spPr>
          <a:xfrm>
            <a:off x="6762750" y="4762500"/>
            <a:ext cx="1905000" cy="230832"/>
          </a:xfrm>
          <a:prstGeom prst="rect">
            <a:avLst/>
          </a:prstGeom>
          <a:noFill/>
        </p:spPr>
        <p:txBody>
          <a:bodyPr vert="horz"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panose="020F0502020204030204"/>
                <a:ea typeface="新細明體" panose="02020500000000000000" pitchFamily="18" charset="-120"/>
                <a:cs typeface="+mn-cs"/>
              </a:rPr>
              <a:t>ASE Public / Security-D</a:t>
            </a:r>
            <a:endParaRPr kumimoji="0" lang="zh-TW" altLang="en-US" sz="900" b="0" i="0" u="none" strike="noStrike" kern="1200" cap="none" spc="0" normalizeH="0" baseline="0" noProof="0">
              <a:ln>
                <a:noFill/>
              </a:ln>
              <a:solidFill>
                <a:srgbClr val="80808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50663582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892" indent="0" algn="ctr">
              <a:buNone/>
              <a:defRPr sz="1500"/>
            </a:lvl2pPr>
            <a:lvl3pPr marL="685783" indent="0" algn="ctr">
              <a:buNone/>
              <a:defRPr sz="1425"/>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a:ln>
                <a:noFill/>
              </a:ln>
              <a:solidFill>
                <a:prstClr val="black">
                  <a:tint val="75000"/>
                </a:prstClr>
              </a:solidFill>
              <a:effectLst/>
              <a:uLnTx/>
              <a:uFillTx/>
              <a:latin typeface="Calibri"/>
              <a:ea typeface="微软雅黑"/>
              <a:cs typeface="+mn-cs"/>
            </a:endParaRPr>
          </a:p>
        </p:txBody>
      </p:sp>
      <p:sp>
        <p:nvSpPr>
          <p:cNvPr id="5" name="页脚占位符 4"/>
          <p:cNvSpPr>
            <a:spLocks noGrp="1"/>
          </p:cNvSpPr>
          <p:nvPr>
            <p:ph type="ftr" sz="quarter" idx="11"/>
          </p:nvPr>
        </p:nvSpPr>
        <p:spPr/>
        <p: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a:ln>
                <a:noFill/>
              </a:ln>
              <a:solidFill>
                <a:prstClr val="black">
                  <a:tint val="75000"/>
                </a:prstClr>
              </a:solidFill>
              <a:effectLst/>
              <a:uLnTx/>
              <a:uFillTx/>
              <a:latin typeface="Calibri"/>
              <a:ea typeface="微软雅黑"/>
              <a:cs typeface="+mn-cs"/>
            </a:endParaRPr>
          </a:p>
        </p:txBody>
      </p:sp>
      <p:sp>
        <p:nvSpPr>
          <p:cNvPr id="6" name="灯片编号占位符 5"/>
          <p:cNvSpPr>
            <a:spLocks noGrp="1"/>
          </p:cNvSpPr>
          <p:nvPr>
            <p:ph type="sldNum" sz="quarter" idx="12"/>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819B093F-DDD8-4FA1-B0B2-6BD78FD0BB34}" type="slidenum">
              <a:rPr kumimoji="0" lang="zh-CN" altLang="en-US" sz="900" b="0" i="0" u="none" strike="noStrike" kern="1200" cap="none" spc="0" normalizeH="0" baseline="0" noProof="0" smtClean="0">
                <a:ln>
                  <a:noFill/>
                </a:ln>
                <a:solidFill>
                  <a:prstClr val="black">
                    <a:tint val="75000"/>
                  </a:prstClr>
                </a:solidFill>
                <a:effectLst/>
                <a:uLnTx/>
                <a:uFillTx/>
                <a:latin typeface="Calibri"/>
                <a:ea typeface="微软雅黑"/>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prstClr val="black">
                  <a:tint val="75000"/>
                </a:prstClr>
              </a:solidFill>
              <a:effectLst/>
              <a:uLnTx/>
              <a:uFillTx/>
              <a:latin typeface="Calibri"/>
              <a:ea typeface="微软雅黑"/>
              <a:cs typeface="+mn-cs"/>
            </a:endParaRPr>
          </a:p>
        </p:txBody>
      </p:sp>
      <p:sp>
        <p:nvSpPr>
          <p:cNvPr id="7" name="文字方塊 6"/>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Security-C</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106749619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a:ln>
                <a:noFill/>
              </a:ln>
              <a:solidFill>
                <a:prstClr val="black">
                  <a:tint val="75000"/>
                </a:prstClr>
              </a:solidFill>
              <a:effectLst/>
              <a:uLnTx/>
              <a:uFillTx/>
              <a:latin typeface="Calibri"/>
              <a:ea typeface="微软雅黑"/>
              <a:cs typeface="+mn-cs"/>
            </a:endParaRPr>
          </a:p>
        </p:txBody>
      </p:sp>
      <p:sp>
        <p:nvSpPr>
          <p:cNvPr id="5" name="页脚占位符 4"/>
          <p:cNvSpPr>
            <a:spLocks noGrp="1"/>
          </p:cNvSpPr>
          <p:nvPr>
            <p:ph type="ftr" sz="quarter" idx="11"/>
          </p:nvPr>
        </p:nvSpPr>
        <p:spPr/>
        <p: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a:ln>
                <a:noFill/>
              </a:ln>
              <a:solidFill>
                <a:prstClr val="black">
                  <a:tint val="75000"/>
                </a:prstClr>
              </a:solidFill>
              <a:effectLst/>
              <a:uLnTx/>
              <a:uFillTx/>
              <a:latin typeface="Calibri"/>
              <a:ea typeface="微软雅黑"/>
              <a:cs typeface="+mn-cs"/>
            </a:endParaRPr>
          </a:p>
        </p:txBody>
      </p:sp>
      <p:sp>
        <p:nvSpPr>
          <p:cNvPr id="6" name="灯片编号占位符 5"/>
          <p:cNvSpPr>
            <a:spLocks noGrp="1"/>
          </p:cNvSpPr>
          <p:nvPr>
            <p:ph type="sldNum" sz="quarter" idx="12"/>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819B093F-DDD8-4FA1-B0B2-6BD78FD0BB34}" type="slidenum">
              <a:rPr kumimoji="0" lang="zh-CN" altLang="en-US" sz="900" b="0" i="0" u="none" strike="noStrike" kern="1200" cap="none" spc="0" normalizeH="0" baseline="0" noProof="0" smtClean="0">
                <a:ln>
                  <a:noFill/>
                </a:ln>
                <a:solidFill>
                  <a:prstClr val="black">
                    <a:tint val="75000"/>
                  </a:prstClr>
                </a:solidFill>
                <a:effectLst/>
                <a:uLnTx/>
                <a:uFillTx/>
                <a:latin typeface="Calibri"/>
                <a:ea typeface="微软雅黑"/>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prstClr val="black">
                  <a:tint val="75000"/>
                </a:prstClr>
              </a:solidFill>
              <a:effectLst/>
              <a:uLnTx/>
              <a:uFillTx/>
              <a:latin typeface="Calibri"/>
              <a:ea typeface="微软雅黑"/>
              <a:cs typeface="+mn-cs"/>
            </a:endParaRPr>
          </a:p>
        </p:txBody>
      </p:sp>
      <p:sp>
        <p:nvSpPr>
          <p:cNvPr id="7" name="文字方塊 6"/>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Security-C</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205400556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5"/>
            <a:ext cx="7886700" cy="2139553"/>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2892" indent="0">
              <a:buNone/>
              <a:defRPr sz="1500">
                <a:solidFill>
                  <a:schemeClr val="tx1">
                    <a:tint val="75000"/>
                  </a:schemeClr>
                </a:solidFill>
              </a:defRPr>
            </a:lvl2pPr>
            <a:lvl3pPr marL="685783" indent="0">
              <a:buNone/>
              <a:defRPr sz="1425">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a:ln>
                <a:noFill/>
              </a:ln>
              <a:solidFill>
                <a:prstClr val="black">
                  <a:tint val="75000"/>
                </a:prstClr>
              </a:solidFill>
              <a:effectLst/>
              <a:uLnTx/>
              <a:uFillTx/>
              <a:latin typeface="Calibri"/>
              <a:ea typeface="微软雅黑"/>
              <a:cs typeface="+mn-cs"/>
            </a:endParaRPr>
          </a:p>
        </p:txBody>
      </p:sp>
      <p:sp>
        <p:nvSpPr>
          <p:cNvPr id="5" name="页脚占位符 4"/>
          <p:cNvSpPr>
            <a:spLocks noGrp="1"/>
          </p:cNvSpPr>
          <p:nvPr>
            <p:ph type="ftr" sz="quarter" idx="11"/>
          </p:nvPr>
        </p:nvSpPr>
        <p:spPr/>
        <p: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a:ln>
                <a:noFill/>
              </a:ln>
              <a:solidFill>
                <a:prstClr val="black">
                  <a:tint val="75000"/>
                </a:prstClr>
              </a:solidFill>
              <a:effectLst/>
              <a:uLnTx/>
              <a:uFillTx/>
              <a:latin typeface="Calibri"/>
              <a:ea typeface="微软雅黑"/>
              <a:cs typeface="+mn-cs"/>
            </a:endParaRPr>
          </a:p>
        </p:txBody>
      </p:sp>
      <p:sp>
        <p:nvSpPr>
          <p:cNvPr id="6" name="灯片编号占位符 5"/>
          <p:cNvSpPr>
            <a:spLocks noGrp="1"/>
          </p:cNvSpPr>
          <p:nvPr>
            <p:ph type="sldNum" sz="quarter" idx="12"/>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819B093F-DDD8-4FA1-B0B2-6BD78FD0BB34}" type="slidenum">
              <a:rPr kumimoji="0" lang="zh-CN" altLang="en-US" sz="900" b="0" i="0" u="none" strike="noStrike" kern="1200" cap="none" spc="0" normalizeH="0" baseline="0" noProof="0" smtClean="0">
                <a:ln>
                  <a:noFill/>
                </a:ln>
                <a:solidFill>
                  <a:prstClr val="black">
                    <a:tint val="75000"/>
                  </a:prstClr>
                </a:solidFill>
                <a:effectLst/>
                <a:uLnTx/>
                <a:uFillTx/>
                <a:latin typeface="Calibri"/>
                <a:ea typeface="微软雅黑"/>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prstClr val="black">
                  <a:tint val="75000"/>
                </a:prstClr>
              </a:solidFill>
              <a:effectLst/>
              <a:uLnTx/>
              <a:uFillTx/>
              <a:latin typeface="Calibri"/>
              <a:ea typeface="微软雅黑"/>
              <a:cs typeface="+mn-cs"/>
            </a:endParaRPr>
          </a:p>
        </p:txBody>
      </p:sp>
      <p:sp>
        <p:nvSpPr>
          <p:cNvPr id="7" name="文字方塊 6"/>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Security-C</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190985215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369219"/>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29150" y="1369219"/>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a:ln>
                <a:noFill/>
              </a:ln>
              <a:solidFill>
                <a:prstClr val="black">
                  <a:tint val="75000"/>
                </a:prstClr>
              </a:solidFill>
              <a:effectLst/>
              <a:uLnTx/>
              <a:uFillTx/>
              <a:latin typeface="Calibri"/>
              <a:ea typeface="微软雅黑"/>
              <a:cs typeface="+mn-cs"/>
            </a:endParaRPr>
          </a:p>
        </p:txBody>
      </p:sp>
      <p:sp>
        <p:nvSpPr>
          <p:cNvPr id="6" name="页脚占位符 5"/>
          <p:cNvSpPr>
            <a:spLocks noGrp="1"/>
          </p:cNvSpPr>
          <p:nvPr>
            <p:ph type="ftr" sz="quarter" idx="11"/>
          </p:nvPr>
        </p:nvSpPr>
        <p:spPr/>
        <p: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a:ln>
                <a:noFill/>
              </a:ln>
              <a:solidFill>
                <a:prstClr val="black">
                  <a:tint val="75000"/>
                </a:prstClr>
              </a:solidFill>
              <a:effectLst/>
              <a:uLnTx/>
              <a:uFillTx/>
              <a:latin typeface="Calibri"/>
              <a:ea typeface="微软雅黑"/>
              <a:cs typeface="+mn-cs"/>
            </a:endParaRPr>
          </a:p>
        </p:txBody>
      </p:sp>
      <p:sp>
        <p:nvSpPr>
          <p:cNvPr id="7" name="灯片编号占位符 6"/>
          <p:cNvSpPr>
            <a:spLocks noGrp="1"/>
          </p:cNvSpPr>
          <p:nvPr>
            <p:ph type="sldNum" sz="quarter" idx="12"/>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819B093F-DDD8-4FA1-B0B2-6BD78FD0BB34}" type="slidenum">
              <a:rPr kumimoji="0" lang="zh-CN" altLang="en-US" sz="900" b="0" i="0" u="none" strike="noStrike" kern="1200" cap="none" spc="0" normalizeH="0" baseline="0" noProof="0" smtClean="0">
                <a:ln>
                  <a:noFill/>
                </a:ln>
                <a:solidFill>
                  <a:prstClr val="black">
                    <a:tint val="75000"/>
                  </a:prstClr>
                </a:solidFill>
                <a:effectLst/>
                <a:uLnTx/>
                <a:uFillTx/>
                <a:latin typeface="Calibri"/>
                <a:ea typeface="微软雅黑"/>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prstClr val="black">
                  <a:tint val="75000"/>
                </a:prstClr>
              </a:solidFill>
              <a:effectLst/>
              <a:uLnTx/>
              <a:uFillTx/>
              <a:latin typeface="Calibri"/>
              <a:ea typeface="微软雅黑"/>
              <a:cs typeface="+mn-cs"/>
            </a:endParaRPr>
          </a:p>
        </p:txBody>
      </p:sp>
      <p:sp>
        <p:nvSpPr>
          <p:cNvPr id="8" name="文字方塊 7"/>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Security-C</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77937096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9842" y="1260872"/>
            <a:ext cx="3868340" cy="617934"/>
          </a:xfrm>
        </p:spPr>
        <p:txBody>
          <a:bodyPr anchor="b"/>
          <a:lstStyle>
            <a:lvl1pPr marL="0" indent="0">
              <a:buNone/>
              <a:defRPr sz="1800" b="1"/>
            </a:lvl1pPr>
            <a:lvl2pPr marL="342892" indent="0">
              <a:buNone/>
              <a:defRPr sz="1500" b="1"/>
            </a:lvl2pPr>
            <a:lvl3pPr marL="685783" indent="0">
              <a:buNone/>
              <a:defRPr sz="1425"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zh-CN" altLang="en-US" smtClean="0"/>
              <a:t>单击此处编辑母版文本样式</a:t>
            </a:r>
          </a:p>
        </p:txBody>
      </p:sp>
      <p:sp>
        <p:nvSpPr>
          <p:cNvPr id="4" name="内容占位符 3"/>
          <p:cNvSpPr>
            <a:spLocks noGrp="1"/>
          </p:cNvSpPr>
          <p:nvPr>
            <p:ph sz="half" idx="2"/>
          </p:nvPr>
        </p:nvSpPr>
        <p:spPr>
          <a:xfrm>
            <a:off x="629842" y="1878806"/>
            <a:ext cx="3868340" cy="276344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1" y="1260872"/>
            <a:ext cx="3887391" cy="617934"/>
          </a:xfrm>
        </p:spPr>
        <p:txBody>
          <a:bodyPr anchor="b"/>
          <a:lstStyle>
            <a:lvl1pPr marL="0" indent="0">
              <a:buNone/>
              <a:defRPr sz="1800" b="1"/>
            </a:lvl1pPr>
            <a:lvl2pPr marL="342892" indent="0">
              <a:buNone/>
              <a:defRPr sz="1500" b="1"/>
            </a:lvl2pPr>
            <a:lvl3pPr marL="685783" indent="0">
              <a:buNone/>
              <a:defRPr sz="1425"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zh-CN" altLang="en-US" smtClean="0"/>
              <a:t>单击此处编辑母版文本样式</a:t>
            </a:r>
          </a:p>
        </p:txBody>
      </p:sp>
      <p:sp>
        <p:nvSpPr>
          <p:cNvPr id="6" name="内容占位符 5"/>
          <p:cNvSpPr>
            <a:spLocks noGrp="1"/>
          </p:cNvSpPr>
          <p:nvPr>
            <p:ph sz="quarter" idx="4"/>
          </p:nvPr>
        </p:nvSpPr>
        <p:spPr>
          <a:xfrm>
            <a:off x="4629151" y="1878806"/>
            <a:ext cx="3887391" cy="276344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a:ln>
                <a:noFill/>
              </a:ln>
              <a:solidFill>
                <a:prstClr val="black">
                  <a:tint val="75000"/>
                </a:prstClr>
              </a:solidFill>
              <a:effectLst/>
              <a:uLnTx/>
              <a:uFillTx/>
              <a:latin typeface="Calibri"/>
              <a:ea typeface="微软雅黑"/>
              <a:cs typeface="+mn-cs"/>
            </a:endParaRPr>
          </a:p>
        </p:txBody>
      </p:sp>
      <p:sp>
        <p:nvSpPr>
          <p:cNvPr id="8" name="页脚占位符 7"/>
          <p:cNvSpPr>
            <a:spLocks noGrp="1"/>
          </p:cNvSpPr>
          <p:nvPr>
            <p:ph type="ftr" sz="quarter" idx="11"/>
          </p:nvPr>
        </p:nvSpPr>
        <p:spPr/>
        <p: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a:ln>
                <a:noFill/>
              </a:ln>
              <a:solidFill>
                <a:prstClr val="black">
                  <a:tint val="75000"/>
                </a:prstClr>
              </a:solidFill>
              <a:effectLst/>
              <a:uLnTx/>
              <a:uFillTx/>
              <a:latin typeface="Calibri"/>
              <a:ea typeface="微软雅黑"/>
              <a:cs typeface="+mn-cs"/>
            </a:endParaRPr>
          </a:p>
        </p:txBody>
      </p:sp>
      <p:sp>
        <p:nvSpPr>
          <p:cNvPr id="9" name="灯片编号占位符 8"/>
          <p:cNvSpPr>
            <a:spLocks noGrp="1"/>
          </p:cNvSpPr>
          <p:nvPr>
            <p:ph type="sldNum" sz="quarter" idx="12"/>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819B093F-DDD8-4FA1-B0B2-6BD78FD0BB34}" type="slidenum">
              <a:rPr kumimoji="0" lang="zh-CN" altLang="en-US" sz="900" b="0" i="0" u="none" strike="noStrike" kern="1200" cap="none" spc="0" normalizeH="0" baseline="0" noProof="0" smtClean="0">
                <a:ln>
                  <a:noFill/>
                </a:ln>
                <a:solidFill>
                  <a:prstClr val="black">
                    <a:tint val="75000"/>
                  </a:prstClr>
                </a:solidFill>
                <a:effectLst/>
                <a:uLnTx/>
                <a:uFillTx/>
                <a:latin typeface="Calibri"/>
                <a:ea typeface="微软雅黑"/>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prstClr val="black">
                  <a:tint val="75000"/>
                </a:prstClr>
              </a:solidFill>
              <a:effectLst/>
              <a:uLnTx/>
              <a:uFillTx/>
              <a:latin typeface="Calibri"/>
              <a:ea typeface="微软雅黑"/>
              <a:cs typeface="+mn-cs"/>
            </a:endParaRPr>
          </a:p>
        </p:txBody>
      </p:sp>
      <p:sp>
        <p:nvSpPr>
          <p:cNvPr id="10" name="文字方塊 9"/>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Security-C</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45056253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6"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文字方塊 8"/>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Security-C</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
        <p:nvSpPr>
          <p:cNvPr id="10" name="日期版面配置區 2"/>
          <p:cNvSpPr>
            <a:spLocks noGrp="1"/>
          </p:cNvSpPr>
          <p:nvPr>
            <p:ph type="dt" sz="half" idx="10"/>
          </p:nvPr>
        </p:nvSpPr>
        <p:spPr>
          <a:xfrm>
            <a:off x="628650" y="4767264"/>
            <a:ext cx="2057400" cy="273844"/>
          </a:xfrm>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a:ln>
                <a:noFill/>
              </a:ln>
              <a:solidFill>
                <a:prstClr val="black">
                  <a:tint val="75000"/>
                </a:prstClr>
              </a:solidFill>
              <a:effectLst/>
              <a:uLnTx/>
              <a:uFillTx/>
              <a:latin typeface="Calibri"/>
              <a:ea typeface="微软雅黑"/>
              <a:cs typeface="+mn-cs"/>
            </a:endParaRPr>
          </a:p>
        </p:txBody>
      </p:sp>
      <p:sp>
        <p:nvSpPr>
          <p:cNvPr id="11" name="頁尾版面配置區 3"/>
          <p:cNvSpPr>
            <a:spLocks noGrp="1"/>
          </p:cNvSpPr>
          <p:nvPr>
            <p:ph type="ftr" sz="quarter" idx="11"/>
          </p:nvPr>
        </p:nvSpPr>
        <p:spPr>
          <a:xfrm>
            <a:off x="3028950" y="4767264"/>
            <a:ext cx="3086100" cy="273844"/>
          </a:xfrm>
        </p:spPr>
        <p: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a:ln>
                <a:noFill/>
              </a:ln>
              <a:solidFill>
                <a:prstClr val="black">
                  <a:tint val="75000"/>
                </a:prstClr>
              </a:solidFill>
              <a:effectLst/>
              <a:uLnTx/>
              <a:uFillTx/>
              <a:latin typeface="Calibri"/>
              <a:ea typeface="微软雅黑"/>
              <a:cs typeface="+mn-cs"/>
            </a:endParaRPr>
          </a:p>
        </p:txBody>
      </p:sp>
      <p:sp>
        <p:nvSpPr>
          <p:cNvPr id="12" name="投影片編號版面配置區 4"/>
          <p:cNvSpPr>
            <a:spLocks noGrp="1"/>
          </p:cNvSpPr>
          <p:nvPr>
            <p:ph type="sldNum" sz="quarter" idx="12"/>
          </p:nvPr>
        </p:nvSpPr>
        <p:spPr>
          <a:xfrm>
            <a:off x="6457950" y="4767264"/>
            <a:ext cx="2057400" cy="273844"/>
          </a:xfrm>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819B093F-DDD8-4FA1-B0B2-6BD78FD0BB34}" type="slidenum">
              <a:rPr kumimoji="0" lang="zh-CN" altLang="en-US" sz="900" b="0" i="0" u="none" strike="noStrike" kern="1200" cap="none" spc="0" normalizeH="0" baseline="0" noProof="0" smtClean="0">
                <a:ln>
                  <a:noFill/>
                </a:ln>
                <a:solidFill>
                  <a:prstClr val="black">
                    <a:tint val="75000"/>
                  </a:prstClr>
                </a:solidFill>
                <a:effectLst/>
                <a:uLnTx/>
                <a:uFillTx/>
                <a:latin typeface="Calibri"/>
                <a:ea typeface="微软雅黑"/>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prstClr val="black">
                  <a:tint val="75000"/>
                </a:prstClr>
              </a:solidFill>
              <a:effectLst/>
              <a:uLnTx/>
              <a:uFillTx/>
              <a:latin typeface="Calibri"/>
              <a:ea typeface="微软雅黑"/>
              <a:cs typeface="+mn-cs"/>
            </a:endParaRPr>
          </a:p>
        </p:txBody>
      </p:sp>
    </p:spTree>
    <p:extLst>
      <p:ext uri="{BB962C8B-B14F-4D97-AF65-F5344CB8AC3E}">
        <p14:creationId xmlns:p14="http://schemas.microsoft.com/office/powerpoint/2010/main" val="640403541"/>
      </p:ext>
    </p:extLst>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a:ln>
                <a:noFill/>
              </a:ln>
              <a:solidFill>
                <a:prstClr val="black">
                  <a:tint val="75000"/>
                </a:prstClr>
              </a:solidFill>
              <a:effectLst/>
              <a:uLnTx/>
              <a:uFillTx/>
              <a:latin typeface="Calibri"/>
              <a:ea typeface="微软雅黑"/>
              <a:cs typeface="+mn-cs"/>
            </a:endParaRPr>
          </a:p>
        </p:txBody>
      </p:sp>
      <p:sp>
        <p:nvSpPr>
          <p:cNvPr id="3" name="页脚占位符 2"/>
          <p:cNvSpPr>
            <a:spLocks noGrp="1"/>
          </p:cNvSpPr>
          <p:nvPr>
            <p:ph type="ftr" sz="quarter" idx="11"/>
          </p:nvPr>
        </p:nvSpPr>
        <p:spPr/>
        <p: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a:ln>
                <a:noFill/>
              </a:ln>
              <a:solidFill>
                <a:prstClr val="black">
                  <a:tint val="75000"/>
                </a:prstClr>
              </a:solidFill>
              <a:effectLst/>
              <a:uLnTx/>
              <a:uFillTx/>
              <a:latin typeface="Calibri"/>
              <a:ea typeface="微软雅黑"/>
              <a:cs typeface="+mn-cs"/>
            </a:endParaRPr>
          </a:p>
        </p:txBody>
      </p:sp>
      <p:sp>
        <p:nvSpPr>
          <p:cNvPr id="4" name="灯片编号占位符 3"/>
          <p:cNvSpPr>
            <a:spLocks noGrp="1"/>
          </p:cNvSpPr>
          <p:nvPr>
            <p:ph type="sldNum" sz="quarter" idx="12"/>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819B093F-DDD8-4FA1-B0B2-6BD78FD0BB34}" type="slidenum">
              <a:rPr kumimoji="0" lang="zh-CN" altLang="en-US" sz="900" b="0" i="0" u="none" strike="noStrike" kern="1200" cap="none" spc="0" normalizeH="0" baseline="0" noProof="0" smtClean="0">
                <a:ln>
                  <a:noFill/>
                </a:ln>
                <a:solidFill>
                  <a:prstClr val="black">
                    <a:tint val="75000"/>
                  </a:prstClr>
                </a:solidFill>
                <a:effectLst/>
                <a:uLnTx/>
                <a:uFillTx/>
                <a:latin typeface="Calibri"/>
                <a:ea typeface="微软雅黑"/>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prstClr val="black">
                  <a:tint val="75000"/>
                </a:prstClr>
              </a:solidFill>
              <a:effectLst/>
              <a:uLnTx/>
              <a:uFillTx/>
              <a:latin typeface="Calibri"/>
              <a:ea typeface="微软雅黑"/>
              <a:cs typeface="+mn-cs"/>
            </a:endParaRPr>
          </a:p>
        </p:txBody>
      </p:sp>
      <p:sp>
        <p:nvSpPr>
          <p:cNvPr id="5" name="文字方塊 4"/>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Security-C</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1773083007"/>
      </p:ext>
    </p:extLst>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29841" y="1543051"/>
            <a:ext cx="2949178" cy="2858691"/>
          </a:xfrm>
        </p:spPr>
        <p:txBody>
          <a:bodyPr/>
          <a:lstStyle>
            <a:lvl1pPr marL="0" indent="0">
              <a:buNone/>
              <a:defRPr sz="1200"/>
            </a:lvl1pPr>
            <a:lvl2pPr marL="342892" indent="0">
              <a:buNone/>
              <a:defRPr sz="1125"/>
            </a:lvl2pPr>
            <a:lvl3pPr marL="685783" indent="0">
              <a:buNone/>
              <a:defRPr sz="900"/>
            </a:lvl3pPr>
            <a:lvl4pPr marL="1028675" indent="0">
              <a:buNone/>
              <a:defRPr sz="825"/>
            </a:lvl4pPr>
            <a:lvl5pPr marL="1371566" indent="0">
              <a:buNone/>
              <a:defRPr sz="825"/>
            </a:lvl5pPr>
            <a:lvl6pPr marL="1714457" indent="0">
              <a:buNone/>
              <a:defRPr sz="825"/>
            </a:lvl6pPr>
            <a:lvl7pPr marL="2057348" indent="0">
              <a:buNone/>
              <a:defRPr sz="825"/>
            </a:lvl7pPr>
            <a:lvl8pPr marL="2400240" indent="0">
              <a:buNone/>
              <a:defRPr sz="825"/>
            </a:lvl8pPr>
            <a:lvl9pPr marL="2743132" indent="0">
              <a:buNone/>
              <a:defRPr sz="825"/>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a:ln>
                <a:noFill/>
              </a:ln>
              <a:solidFill>
                <a:prstClr val="black">
                  <a:tint val="75000"/>
                </a:prstClr>
              </a:solidFill>
              <a:effectLst/>
              <a:uLnTx/>
              <a:uFillTx/>
              <a:latin typeface="Calibri"/>
              <a:ea typeface="微软雅黑"/>
              <a:cs typeface="+mn-cs"/>
            </a:endParaRPr>
          </a:p>
        </p:txBody>
      </p:sp>
      <p:sp>
        <p:nvSpPr>
          <p:cNvPr id="6" name="页脚占位符 5"/>
          <p:cNvSpPr>
            <a:spLocks noGrp="1"/>
          </p:cNvSpPr>
          <p:nvPr>
            <p:ph type="ftr" sz="quarter" idx="11"/>
          </p:nvPr>
        </p:nvSpPr>
        <p:spPr/>
        <p: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a:ln>
                <a:noFill/>
              </a:ln>
              <a:solidFill>
                <a:prstClr val="black">
                  <a:tint val="75000"/>
                </a:prstClr>
              </a:solidFill>
              <a:effectLst/>
              <a:uLnTx/>
              <a:uFillTx/>
              <a:latin typeface="Calibri"/>
              <a:ea typeface="微软雅黑"/>
              <a:cs typeface="+mn-cs"/>
            </a:endParaRPr>
          </a:p>
        </p:txBody>
      </p:sp>
      <p:sp>
        <p:nvSpPr>
          <p:cNvPr id="7" name="灯片编号占位符 6"/>
          <p:cNvSpPr>
            <a:spLocks noGrp="1"/>
          </p:cNvSpPr>
          <p:nvPr>
            <p:ph type="sldNum" sz="quarter" idx="12"/>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819B093F-DDD8-4FA1-B0B2-6BD78FD0BB34}" type="slidenum">
              <a:rPr kumimoji="0" lang="zh-CN" altLang="en-US" sz="900" b="0" i="0" u="none" strike="noStrike" kern="1200" cap="none" spc="0" normalizeH="0" baseline="0" noProof="0" smtClean="0">
                <a:ln>
                  <a:noFill/>
                </a:ln>
                <a:solidFill>
                  <a:prstClr val="black">
                    <a:tint val="75000"/>
                  </a:prstClr>
                </a:solidFill>
                <a:effectLst/>
                <a:uLnTx/>
                <a:uFillTx/>
                <a:latin typeface="Calibri"/>
                <a:ea typeface="微软雅黑"/>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prstClr val="black">
                  <a:tint val="75000"/>
                </a:prstClr>
              </a:solidFill>
              <a:effectLst/>
              <a:uLnTx/>
              <a:uFillTx/>
              <a:latin typeface="Calibri"/>
              <a:ea typeface="微软雅黑"/>
              <a:cs typeface="+mn-cs"/>
            </a:endParaRPr>
          </a:p>
        </p:txBody>
      </p:sp>
      <p:sp>
        <p:nvSpPr>
          <p:cNvPr id="8" name="文字方塊 7"/>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Security-C</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305973151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740570"/>
            <a:ext cx="4629150" cy="3655219"/>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zh-CN" altLang="en-US"/>
          </a:p>
        </p:txBody>
      </p:sp>
      <p:sp>
        <p:nvSpPr>
          <p:cNvPr id="4" name="文本占位符 3"/>
          <p:cNvSpPr>
            <a:spLocks noGrp="1"/>
          </p:cNvSpPr>
          <p:nvPr>
            <p:ph type="body" sz="half" idx="2"/>
          </p:nvPr>
        </p:nvSpPr>
        <p:spPr>
          <a:xfrm>
            <a:off x="629841" y="1543051"/>
            <a:ext cx="2949178" cy="2858691"/>
          </a:xfrm>
        </p:spPr>
        <p:txBody>
          <a:bodyPr/>
          <a:lstStyle>
            <a:lvl1pPr marL="0" indent="0">
              <a:buNone/>
              <a:defRPr sz="1200"/>
            </a:lvl1pPr>
            <a:lvl2pPr marL="342892" indent="0">
              <a:buNone/>
              <a:defRPr sz="1125"/>
            </a:lvl2pPr>
            <a:lvl3pPr marL="685783" indent="0">
              <a:buNone/>
              <a:defRPr sz="900"/>
            </a:lvl3pPr>
            <a:lvl4pPr marL="1028675" indent="0">
              <a:buNone/>
              <a:defRPr sz="825"/>
            </a:lvl4pPr>
            <a:lvl5pPr marL="1371566" indent="0">
              <a:buNone/>
              <a:defRPr sz="825"/>
            </a:lvl5pPr>
            <a:lvl6pPr marL="1714457" indent="0">
              <a:buNone/>
              <a:defRPr sz="825"/>
            </a:lvl6pPr>
            <a:lvl7pPr marL="2057348" indent="0">
              <a:buNone/>
              <a:defRPr sz="825"/>
            </a:lvl7pPr>
            <a:lvl8pPr marL="2400240" indent="0">
              <a:buNone/>
              <a:defRPr sz="825"/>
            </a:lvl8pPr>
            <a:lvl9pPr marL="2743132" indent="0">
              <a:buNone/>
              <a:defRPr sz="825"/>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a:ln>
                <a:noFill/>
              </a:ln>
              <a:solidFill>
                <a:prstClr val="black">
                  <a:tint val="75000"/>
                </a:prstClr>
              </a:solidFill>
              <a:effectLst/>
              <a:uLnTx/>
              <a:uFillTx/>
              <a:latin typeface="Calibri"/>
              <a:ea typeface="微软雅黑"/>
              <a:cs typeface="+mn-cs"/>
            </a:endParaRPr>
          </a:p>
        </p:txBody>
      </p:sp>
      <p:sp>
        <p:nvSpPr>
          <p:cNvPr id="6" name="页脚占位符 5"/>
          <p:cNvSpPr>
            <a:spLocks noGrp="1"/>
          </p:cNvSpPr>
          <p:nvPr>
            <p:ph type="ftr" sz="quarter" idx="11"/>
          </p:nvPr>
        </p:nvSpPr>
        <p:spPr/>
        <p: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a:ln>
                <a:noFill/>
              </a:ln>
              <a:solidFill>
                <a:prstClr val="black">
                  <a:tint val="75000"/>
                </a:prstClr>
              </a:solidFill>
              <a:effectLst/>
              <a:uLnTx/>
              <a:uFillTx/>
              <a:latin typeface="Calibri"/>
              <a:ea typeface="微软雅黑"/>
              <a:cs typeface="+mn-cs"/>
            </a:endParaRPr>
          </a:p>
        </p:txBody>
      </p:sp>
      <p:sp>
        <p:nvSpPr>
          <p:cNvPr id="7" name="灯片编号占位符 6"/>
          <p:cNvSpPr>
            <a:spLocks noGrp="1"/>
          </p:cNvSpPr>
          <p:nvPr>
            <p:ph type="sldNum" sz="quarter" idx="12"/>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819B093F-DDD8-4FA1-B0B2-6BD78FD0BB34}" type="slidenum">
              <a:rPr kumimoji="0" lang="zh-CN" altLang="en-US" sz="900" b="0" i="0" u="none" strike="noStrike" kern="1200" cap="none" spc="0" normalizeH="0" baseline="0" noProof="0" smtClean="0">
                <a:ln>
                  <a:noFill/>
                </a:ln>
                <a:solidFill>
                  <a:prstClr val="black">
                    <a:tint val="75000"/>
                  </a:prstClr>
                </a:solidFill>
                <a:effectLst/>
                <a:uLnTx/>
                <a:uFillTx/>
                <a:latin typeface="Calibri"/>
                <a:ea typeface="微软雅黑"/>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prstClr val="black">
                  <a:tint val="75000"/>
                </a:prstClr>
              </a:solidFill>
              <a:effectLst/>
              <a:uLnTx/>
              <a:uFillTx/>
              <a:latin typeface="Calibri"/>
              <a:ea typeface="微软雅黑"/>
              <a:cs typeface="+mn-cs"/>
            </a:endParaRPr>
          </a:p>
        </p:txBody>
      </p:sp>
      <p:sp>
        <p:nvSpPr>
          <p:cNvPr id="8" name="文字方塊 7"/>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Security-C</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38080999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ver_1">
    <p:spTree>
      <p:nvGrpSpPr>
        <p:cNvPr id="1" name=""/>
        <p:cNvGrpSpPr/>
        <p:nvPr/>
      </p:nvGrpSpPr>
      <p:grpSpPr>
        <a:xfrm>
          <a:off x="0" y="0"/>
          <a:ext cx="0" cy="0"/>
          <a:chOff x="0" y="0"/>
          <a:chExt cx="0" cy="0"/>
        </a:xfrm>
      </p:grpSpPr>
      <p:pic>
        <p:nvPicPr>
          <p:cNvPr id="3" name="圖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3" name="Text Placeholder 22"/>
          <p:cNvSpPr>
            <a:spLocks noGrp="1"/>
          </p:cNvSpPr>
          <p:nvPr>
            <p:ph type="body" sz="quarter" idx="14" hasCustomPrompt="1"/>
          </p:nvPr>
        </p:nvSpPr>
        <p:spPr>
          <a:xfrm>
            <a:off x="1403650" y="3147817"/>
            <a:ext cx="3816424" cy="1584176"/>
          </a:xfrm>
          <a:prstGeom prst="rect">
            <a:avLst/>
          </a:prstGeom>
        </p:spPr>
        <p:txBody>
          <a:bodyPr>
            <a:noAutofit/>
          </a:bodyPr>
          <a:lstStyle>
            <a:lvl1pPr marL="0" indent="0">
              <a:lnSpc>
                <a:spcPts val="1704"/>
              </a:lnSpc>
              <a:spcBef>
                <a:spcPts val="256"/>
              </a:spcBef>
              <a:buNone/>
              <a:defRPr sz="1600" b="0" i="0" baseline="0">
                <a:solidFill>
                  <a:schemeClr val="bg1">
                    <a:lumMod val="65000"/>
                  </a:schemeClr>
                </a:solidFill>
                <a:latin typeface="+mn-lt"/>
                <a:cs typeface="Microsoft JhengHei"/>
              </a:defRPr>
            </a:lvl1pPr>
          </a:lstStyle>
          <a:p>
            <a:pPr>
              <a:lnSpc>
                <a:spcPts val="2000"/>
              </a:lnSpc>
              <a:spcBef>
                <a:spcPts val="300"/>
              </a:spcBef>
            </a:pPr>
            <a:r>
              <a:rPr lang="de-DE" altLang="zh-TW" sz="1600" dirty="0">
                <a:latin typeface="Calibri" charset="0"/>
                <a:ea typeface="微軟正黑體" charset="-120"/>
                <a:cs typeface="Calibri" charset="0"/>
              </a:rPr>
              <a:t>NAME</a:t>
            </a:r>
          </a:p>
          <a:p>
            <a:pPr>
              <a:lnSpc>
                <a:spcPts val="2000"/>
              </a:lnSpc>
              <a:spcBef>
                <a:spcPts val="300"/>
              </a:spcBef>
            </a:pPr>
            <a:r>
              <a:rPr lang="de-DE" altLang="zh-TW" sz="1600" dirty="0">
                <a:latin typeface="Calibri" charset="0"/>
                <a:ea typeface="微軟正黑體" charset="-120"/>
                <a:cs typeface="Calibri" charset="0"/>
              </a:rPr>
              <a:t>Job Title</a:t>
            </a:r>
            <a:endParaRPr lang="en-US" altLang="zh-TW" sz="1600" dirty="0">
              <a:latin typeface="Calibri" charset="0"/>
              <a:ea typeface="微軟正黑體" charset="-120"/>
              <a:cs typeface="Calibri" charset="0"/>
            </a:endParaRPr>
          </a:p>
          <a:p>
            <a:pPr>
              <a:lnSpc>
                <a:spcPts val="2000"/>
              </a:lnSpc>
              <a:spcBef>
                <a:spcPts val="300"/>
              </a:spcBef>
            </a:pPr>
            <a:r>
              <a:rPr lang="en-US" altLang="zh-TW" sz="1600" dirty="0">
                <a:latin typeface="Calibri" charset="0"/>
                <a:ea typeface="微軟正黑體" charset="-120"/>
                <a:cs typeface="Calibri" charset="0"/>
              </a:rPr>
              <a:t>Department Name</a:t>
            </a:r>
          </a:p>
          <a:p>
            <a:pPr>
              <a:lnSpc>
                <a:spcPts val="2000"/>
              </a:lnSpc>
              <a:spcBef>
                <a:spcPts val="300"/>
              </a:spcBef>
            </a:pPr>
            <a:r>
              <a:rPr lang="en-US" altLang="zh-TW" sz="1600" dirty="0">
                <a:latin typeface="Calibri" charset="0"/>
                <a:ea typeface="微軟正黑體" charset="-120"/>
                <a:cs typeface="Calibri" charset="0"/>
              </a:rPr>
              <a:t>Company Name </a:t>
            </a:r>
          </a:p>
          <a:p>
            <a:pPr>
              <a:lnSpc>
                <a:spcPts val="2000"/>
              </a:lnSpc>
              <a:spcBef>
                <a:spcPts val="300"/>
              </a:spcBef>
            </a:pPr>
            <a:r>
              <a:rPr lang="en-US" altLang="zh-TW" sz="1600" dirty="0">
                <a:latin typeface="Calibri" charset="0"/>
                <a:ea typeface="微軟正黑體" charset="-120"/>
                <a:cs typeface="Calibri" charset="0"/>
              </a:rPr>
              <a:t>Apr. 7, 2017</a:t>
            </a:r>
          </a:p>
        </p:txBody>
      </p:sp>
      <p:sp>
        <p:nvSpPr>
          <p:cNvPr id="2" name="文字方塊 1"/>
          <p:cNvSpPr txBox="1"/>
          <p:nvPr userDrawn="1"/>
        </p:nvSpPr>
        <p:spPr>
          <a:xfrm>
            <a:off x="1828803" y="633715"/>
            <a:ext cx="219749" cy="356066"/>
          </a:xfrm>
          <a:prstGeom prst="rect">
            <a:avLst/>
          </a:prstGeom>
          <a:noFill/>
        </p:spPr>
        <p:txBody>
          <a:bodyPr wrap="none" lIns="108780" tIns="54391" rIns="108780" bIns="54391" rtlCol="0">
            <a:spAutoFit/>
          </a:bodyPr>
          <a:lstStyle/>
          <a:p>
            <a:endParaRPr kumimoji="1" lang="zh-TW" altLang="en-US" sz="1600" dirty="0"/>
          </a:p>
        </p:txBody>
      </p:sp>
      <p:sp>
        <p:nvSpPr>
          <p:cNvPr id="13" name="標題 1"/>
          <p:cNvSpPr>
            <a:spLocks noGrp="1"/>
          </p:cNvSpPr>
          <p:nvPr>
            <p:ph type="title" hasCustomPrompt="1"/>
          </p:nvPr>
        </p:nvSpPr>
        <p:spPr>
          <a:xfrm>
            <a:off x="1403654" y="1419623"/>
            <a:ext cx="5472608" cy="1728192"/>
          </a:xfrm>
        </p:spPr>
        <p:txBody>
          <a:bodyPr anchor="t"/>
          <a:lstStyle>
            <a:lvl1pPr marL="0" marR="0" indent="0" algn="l" defTabSz="815843" rtl="0" eaLnBrk="1" fontAlgn="auto" latinLnBrk="0" hangingPunct="1">
              <a:lnSpc>
                <a:spcPct val="100000"/>
              </a:lnSpc>
              <a:spcBef>
                <a:spcPts val="0"/>
              </a:spcBef>
              <a:spcAft>
                <a:spcPts val="0"/>
              </a:spcAft>
              <a:buClrTx/>
              <a:buSzTx/>
              <a:buFontTx/>
              <a:buNone/>
              <a:tabLst/>
              <a:defRPr baseline="0">
                <a:solidFill>
                  <a:schemeClr val="tx1"/>
                </a:solidFill>
              </a:defRPr>
            </a:lvl1pPr>
          </a:lstStyle>
          <a:p>
            <a:pPr marL="0" marR="0" lvl="0" indent="0" algn="l" defTabSz="815843" rtl="0" eaLnBrk="1" fontAlgn="auto" latinLnBrk="0" hangingPunct="1">
              <a:lnSpc>
                <a:spcPct val="100000"/>
              </a:lnSpc>
              <a:spcBef>
                <a:spcPts val="0"/>
              </a:spcBef>
              <a:spcAft>
                <a:spcPts val="0"/>
              </a:spcAft>
              <a:buClrTx/>
              <a:buSzTx/>
              <a:buFontTx/>
              <a:buNone/>
              <a:tabLst/>
              <a:defRPr/>
            </a:pPr>
            <a:r>
              <a:rPr kumimoji="0" lang="en-US" altLang="zh-TW" sz="3600" b="1" i="0" u="none" strike="noStrike" kern="1200" cap="none" spc="0" normalizeH="0" baseline="0" noProof="0" dirty="0">
                <a:ln>
                  <a:noFill/>
                </a:ln>
                <a:solidFill>
                  <a:prstClr val="white"/>
                </a:solidFill>
                <a:effectLst/>
                <a:uLnTx/>
                <a:uFillTx/>
                <a:latin typeface="Calibri" charset="0"/>
                <a:ea typeface="微軟正黑體" charset="-120"/>
                <a:cs typeface="Calibri" charset="0"/>
              </a:rPr>
              <a:t>ASE Corporate Profile</a:t>
            </a:r>
            <a:endParaRPr kumimoji="1" lang="zh-TW" altLang="en-US" sz="3600" b="1" i="0" u="none" strike="noStrike" kern="1200" cap="none" spc="0" normalizeH="0" baseline="0" noProof="0" dirty="0">
              <a:ln>
                <a:noFill/>
              </a:ln>
              <a:solidFill>
                <a:prstClr val="white"/>
              </a:solidFill>
              <a:effectLst/>
              <a:uLnTx/>
              <a:uFillTx/>
              <a:latin typeface="+mn-lt"/>
              <a:ea typeface="+mj-ea"/>
              <a:cs typeface="+mj-cs"/>
            </a:endParaRPr>
          </a:p>
        </p:txBody>
      </p:sp>
      <p:sp>
        <p:nvSpPr>
          <p:cNvPr id="4" name="矩形 3"/>
          <p:cNvSpPr/>
          <p:nvPr userDrawn="1"/>
        </p:nvSpPr>
        <p:spPr>
          <a:xfrm>
            <a:off x="1403652" y="4774169"/>
            <a:ext cx="2358668" cy="325288"/>
          </a:xfrm>
          <a:prstGeom prst="rect">
            <a:avLst/>
          </a:prstGeom>
        </p:spPr>
        <p:txBody>
          <a:bodyPr wrap="none" lIns="108780" tIns="54391" rIns="108780" bIns="54391">
            <a:spAutoFit/>
          </a:bodyPr>
          <a:lstStyle/>
          <a:p>
            <a:r>
              <a:rPr lang="en-US" altLang="zh-TW" sz="1400" b="1" i="0" u="none" strike="noStrike" kern="1200" baseline="0" smtClean="0">
                <a:solidFill>
                  <a:srgbClr val="0070C0"/>
                </a:solidFill>
                <a:effectLst/>
                <a:latin typeface="+mn-lt"/>
                <a:ea typeface="+mn-ea"/>
                <a:cs typeface="+mn-cs"/>
              </a:rPr>
              <a:t>ASE Confidential / Security-B</a:t>
            </a:r>
            <a:endParaRPr lang="zh-TW" altLang="en-US" sz="1400" dirty="0">
              <a:solidFill>
                <a:srgbClr val="0070C0"/>
              </a:solidFill>
              <a:effectLst/>
              <a:latin typeface="+mn-lt"/>
              <a:ea typeface="+mn-ea"/>
            </a:endParaRPr>
          </a:p>
        </p:txBody>
      </p:sp>
    </p:spTree>
    <p:extLst>
      <p:ext uri="{BB962C8B-B14F-4D97-AF65-F5344CB8AC3E}">
        <p14:creationId xmlns:p14="http://schemas.microsoft.com/office/powerpoint/2010/main" val="2132710225"/>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a:ln>
                <a:noFill/>
              </a:ln>
              <a:solidFill>
                <a:prstClr val="black">
                  <a:tint val="75000"/>
                </a:prstClr>
              </a:solidFill>
              <a:effectLst/>
              <a:uLnTx/>
              <a:uFillTx/>
              <a:latin typeface="Calibri"/>
              <a:ea typeface="微软雅黑"/>
              <a:cs typeface="+mn-cs"/>
            </a:endParaRPr>
          </a:p>
        </p:txBody>
      </p:sp>
      <p:sp>
        <p:nvSpPr>
          <p:cNvPr id="5" name="页脚占位符 4"/>
          <p:cNvSpPr>
            <a:spLocks noGrp="1"/>
          </p:cNvSpPr>
          <p:nvPr>
            <p:ph type="ftr" sz="quarter" idx="11"/>
          </p:nvPr>
        </p:nvSpPr>
        <p:spPr/>
        <p: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a:ln>
                <a:noFill/>
              </a:ln>
              <a:solidFill>
                <a:prstClr val="black">
                  <a:tint val="75000"/>
                </a:prstClr>
              </a:solidFill>
              <a:effectLst/>
              <a:uLnTx/>
              <a:uFillTx/>
              <a:latin typeface="Calibri"/>
              <a:ea typeface="微软雅黑"/>
              <a:cs typeface="+mn-cs"/>
            </a:endParaRPr>
          </a:p>
        </p:txBody>
      </p:sp>
      <p:sp>
        <p:nvSpPr>
          <p:cNvPr id="6" name="灯片编号占位符 5"/>
          <p:cNvSpPr>
            <a:spLocks noGrp="1"/>
          </p:cNvSpPr>
          <p:nvPr>
            <p:ph type="sldNum" sz="quarter" idx="12"/>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819B093F-DDD8-4FA1-B0B2-6BD78FD0BB34}" type="slidenum">
              <a:rPr kumimoji="0" lang="zh-CN" altLang="en-US" sz="900" b="0" i="0" u="none" strike="noStrike" kern="1200" cap="none" spc="0" normalizeH="0" baseline="0" noProof="0" smtClean="0">
                <a:ln>
                  <a:noFill/>
                </a:ln>
                <a:solidFill>
                  <a:prstClr val="black">
                    <a:tint val="75000"/>
                  </a:prstClr>
                </a:solidFill>
                <a:effectLst/>
                <a:uLnTx/>
                <a:uFillTx/>
                <a:latin typeface="Calibri"/>
                <a:ea typeface="微软雅黑"/>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prstClr val="black">
                  <a:tint val="75000"/>
                </a:prstClr>
              </a:solidFill>
              <a:effectLst/>
              <a:uLnTx/>
              <a:uFillTx/>
              <a:latin typeface="Calibri"/>
              <a:ea typeface="微软雅黑"/>
              <a:cs typeface="+mn-cs"/>
            </a:endParaRPr>
          </a:p>
        </p:txBody>
      </p:sp>
      <p:sp>
        <p:nvSpPr>
          <p:cNvPr id="7" name="文字方塊 6"/>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Security-C</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264766196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6" y="273845"/>
            <a:ext cx="1971675" cy="4358879"/>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1" y="273845"/>
            <a:ext cx="5800725" cy="435887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a:ln>
                <a:noFill/>
              </a:ln>
              <a:solidFill>
                <a:prstClr val="black">
                  <a:tint val="75000"/>
                </a:prstClr>
              </a:solidFill>
              <a:effectLst/>
              <a:uLnTx/>
              <a:uFillTx/>
              <a:latin typeface="Calibri"/>
              <a:ea typeface="微软雅黑"/>
              <a:cs typeface="+mn-cs"/>
            </a:endParaRPr>
          </a:p>
        </p:txBody>
      </p:sp>
      <p:sp>
        <p:nvSpPr>
          <p:cNvPr id="5" name="页脚占位符 4"/>
          <p:cNvSpPr>
            <a:spLocks noGrp="1"/>
          </p:cNvSpPr>
          <p:nvPr>
            <p:ph type="ftr" sz="quarter" idx="11"/>
          </p:nvPr>
        </p:nvSpPr>
        <p:spPr/>
        <p: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a:ln>
                <a:noFill/>
              </a:ln>
              <a:solidFill>
                <a:prstClr val="black">
                  <a:tint val="75000"/>
                </a:prstClr>
              </a:solidFill>
              <a:effectLst/>
              <a:uLnTx/>
              <a:uFillTx/>
              <a:latin typeface="Calibri"/>
              <a:ea typeface="微软雅黑"/>
              <a:cs typeface="+mn-cs"/>
            </a:endParaRPr>
          </a:p>
        </p:txBody>
      </p:sp>
      <p:sp>
        <p:nvSpPr>
          <p:cNvPr id="6" name="灯片编号占位符 5"/>
          <p:cNvSpPr>
            <a:spLocks noGrp="1"/>
          </p:cNvSpPr>
          <p:nvPr>
            <p:ph type="sldNum" sz="quarter" idx="12"/>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819B093F-DDD8-4FA1-B0B2-6BD78FD0BB34}" type="slidenum">
              <a:rPr kumimoji="0" lang="zh-CN" altLang="en-US" sz="900" b="0" i="0" u="none" strike="noStrike" kern="1200" cap="none" spc="0" normalizeH="0" baseline="0" noProof="0" smtClean="0">
                <a:ln>
                  <a:noFill/>
                </a:ln>
                <a:solidFill>
                  <a:prstClr val="black">
                    <a:tint val="75000"/>
                  </a:prstClr>
                </a:solidFill>
                <a:effectLst/>
                <a:uLnTx/>
                <a:uFillTx/>
                <a:latin typeface="Calibri"/>
                <a:ea typeface="微软雅黑"/>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prstClr val="black">
                  <a:tint val="75000"/>
                </a:prstClr>
              </a:solidFill>
              <a:effectLst/>
              <a:uLnTx/>
              <a:uFillTx/>
              <a:latin typeface="Calibri"/>
              <a:ea typeface="微软雅黑"/>
              <a:cs typeface="+mn-cs"/>
            </a:endParaRPr>
          </a:p>
        </p:txBody>
      </p:sp>
      <p:sp>
        <p:nvSpPr>
          <p:cNvPr id="7" name="文字方塊 6"/>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Security-C</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325896379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1088407"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000" b="0" i="0" u="none" strike="noStrike" kern="1200" cap="none" spc="0" normalizeH="0" baseline="0" noProof="0" dirty="0">
                <a:ln>
                  <a:noFill/>
                </a:ln>
                <a:solidFill>
                  <a:prstClr val="black">
                    <a:tint val="75000"/>
                  </a:prstClr>
                </a:solidFill>
                <a:effectLst/>
                <a:uLnTx/>
                <a:uFillTx/>
                <a:latin typeface="Calibri"/>
                <a:ea typeface="+mn-ea"/>
                <a:cs typeface="+mn-cs"/>
              </a:rPr>
              <a:pPr marL="0" marR="0" lvl="0" indent="0" algn="l" defTabSz="1088407" rtl="0" eaLnBrk="1" fontAlgn="auto" latinLnBrk="0" hangingPunct="1">
                <a:lnSpc>
                  <a:spcPct val="100000"/>
                </a:lnSpc>
                <a:spcBef>
                  <a:spcPts val="0"/>
                </a:spcBef>
                <a:spcAft>
                  <a:spcPts val="0"/>
                </a:spcAft>
                <a:buClrTx/>
                <a:buSzTx/>
                <a:buFontTx/>
                <a:buNone/>
                <a:tabLst/>
                <a:defRPr/>
              </a:pPr>
              <a:t>8/14/2022</a:t>
            </a:fld>
            <a:endParaRPr kumimoji="0" lang="en-US" sz="10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Footer Placeholder 2"/>
          <p:cNvSpPr>
            <a:spLocks noGrp="1"/>
          </p:cNvSpPr>
          <p:nvPr>
            <p:ph type="ftr" sz="quarter" idx="11"/>
          </p:nvPr>
        </p:nvSpPr>
        <p:spPr/>
        <p:txBody>
          <a:bodyPr/>
          <a:lstStyle/>
          <a:p>
            <a:pPr marL="0" marR="0" lvl="0" indent="0" algn="ctr" defTabSz="108840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1088407"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000" b="0" i="0" u="none" strike="noStrike" kern="1200" cap="none" spc="0" normalizeH="0" baseline="0" noProof="0" dirty="0">
                <a:ln>
                  <a:noFill/>
                </a:ln>
                <a:solidFill>
                  <a:prstClr val="black">
                    <a:tint val="75000"/>
                  </a:prstClr>
                </a:solidFill>
                <a:effectLst/>
                <a:uLnTx/>
                <a:uFillTx/>
                <a:latin typeface="Calibri"/>
                <a:ea typeface="+mn-ea"/>
                <a:cs typeface="+mn-cs"/>
              </a:rPr>
              <a:pPr marL="0" marR="0" lvl="0" indent="0" algn="r" defTabSz="1088407"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9495414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2" y="4767294"/>
            <a:ext cx="2133600" cy="273844"/>
          </a:xfrm>
          <a:prstGeom prst="rect">
            <a:avLst/>
          </a:prstGeom>
        </p:spPr>
        <p:txBody>
          <a:bodyPr lIns="77687" tIns="38841" rIns="77687" bIns="38841"/>
          <a:lstStyle/>
          <a:p>
            <a:pPr marL="0" marR="0" lvl="0" indent="0" algn="l" defTabSz="1088407" rtl="0" eaLnBrk="1" fontAlgn="auto" latinLnBrk="0" hangingPunct="1">
              <a:lnSpc>
                <a:spcPct val="100000"/>
              </a:lnSpc>
              <a:spcBef>
                <a:spcPts val="0"/>
              </a:spcBef>
              <a:spcAft>
                <a:spcPts val="0"/>
              </a:spcAft>
              <a:buClrTx/>
              <a:buSzTx/>
              <a:buFontTx/>
              <a:buNone/>
              <a:tabLst/>
              <a:defRPr/>
            </a:pPr>
            <a:fld id="{FD1176A7-B091-469C-82C8-89C693043C40}" type="datetimeFigureOut">
              <a:rPr kumimoji="0" lang="en-US" sz="10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1088407" rtl="0" eaLnBrk="1" fontAlgn="auto" latinLnBrk="0" hangingPunct="1">
                <a:lnSpc>
                  <a:spcPct val="100000"/>
                </a:lnSpc>
                <a:spcBef>
                  <a:spcPts val="0"/>
                </a:spcBef>
                <a:spcAft>
                  <a:spcPts val="0"/>
                </a:spcAft>
                <a:buClrTx/>
                <a:buSzTx/>
                <a:buFontTx/>
                <a:buNone/>
                <a:tabLst/>
                <a:defRPr/>
              </a:pPr>
              <a:t>8/14/2022</a:t>
            </a:fld>
            <a:endParaRPr kumimoji="0" lang="en-US" sz="10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Footer Placeholder 3"/>
          <p:cNvSpPr>
            <a:spLocks noGrp="1"/>
          </p:cNvSpPr>
          <p:nvPr>
            <p:ph type="ftr" sz="quarter" idx="11"/>
          </p:nvPr>
        </p:nvSpPr>
        <p:spPr>
          <a:xfrm>
            <a:off x="3124205" y="4767294"/>
            <a:ext cx="2895600" cy="273844"/>
          </a:xfrm>
          <a:prstGeom prst="rect">
            <a:avLst/>
          </a:prstGeom>
        </p:spPr>
        <p:txBody>
          <a:bodyPr lIns="77687" tIns="38841" rIns="77687" bIns="38841"/>
          <a:lstStyle/>
          <a:p>
            <a:pPr marL="0" marR="0" lvl="0" indent="0" algn="ctr" defTabSz="108840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lide Number Placeholder 4"/>
          <p:cNvSpPr>
            <a:spLocks noGrp="1"/>
          </p:cNvSpPr>
          <p:nvPr>
            <p:ph type="sldNum" sz="quarter" idx="12"/>
          </p:nvPr>
        </p:nvSpPr>
        <p:spPr>
          <a:xfrm>
            <a:off x="6553201" y="4767294"/>
            <a:ext cx="2133600" cy="273844"/>
          </a:xfrm>
          <a:prstGeom prst="rect">
            <a:avLst/>
          </a:prstGeom>
        </p:spPr>
        <p:txBody>
          <a:bodyPr lIns="77687" tIns="38841" rIns="77687" bIns="38841"/>
          <a:lstStyle/>
          <a:p>
            <a:pPr marL="0" marR="0" lvl="0" indent="0" algn="r" defTabSz="1088407" rtl="0" eaLnBrk="1" fontAlgn="auto" latinLnBrk="0" hangingPunct="1">
              <a:lnSpc>
                <a:spcPct val="100000"/>
              </a:lnSpc>
              <a:spcBef>
                <a:spcPts val="0"/>
              </a:spcBef>
              <a:spcAft>
                <a:spcPts val="0"/>
              </a:spcAft>
              <a:buClrTx/>
              <a:buSzTx/>
              <a:buFontTx/>
              <a:buNone/>
              <a:tabLst/>
              <a:defRPr/>
            </a:pPr>
            <a:fld id="{5939B1FA-81F2-4940-9AF3-5EAFB5D6669B}" type="slidenum">
              <a:rPr kumimoji="0" lang="en-US" sz="10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1088407"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457247" y="206030"/>
            <a:ext cx="8229601" cy="536971"/>
          </a:xfrm>
        </p:spPr>
        <p:txBody>
          <a:bodyPr>
            <a:normAutofit/>
          </a:bodyPr>
          <a:lstStyle>
            <a:lvl1pPr algn="l">
              <a:defRPr sz="2700">
                <a:solidFill>
                  <a:schemeClr val="tx1">
                    <a:lumMod val="65000"/>
                    <a:lumOff val="35000"/>
                  </a:schemeClr>
                </a:solidFill>
              </a:defRPr>
            </a:lvl1pPr>
          </a:lstStyle>
          <a:p>
            <a:r>
              <a:rPr lang="en-US" smtClean="0"/>
              <a:t>Click to edit Master title style</a:t>
            </a:r>
            <a:endParaRPr lang="en-US"/>
          </a:p>
        </p:txBody>
      </p:sp>
    </p:spTree>
    <p:extLst>
      <p:ext uri="{BB962C8B-B14F-4D97-AF65-F5344CB8AC3E}">
        <p14:creationId xmlns:p14="http://schemas.microsoft.com/office/powerpoint/2010/main" val="768596619"/>
      </p:ext>
    </p:extLst>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Only">
  <p:cSld name="Only Title">
    <p:spTree>
      <p:nvGrpSpPr>
        <p:cNvPr id="1" name=""/>
        <p:cNvGrpSpPr/>
        <p:nvPr/>
      </p:nvGrpSpPr>
      <p:grpSpPr>
        <a:xfrm>
          <a:off x="0" y="0"/>
          <a:ext cx="0" cy="0"/>
          <a:chOff x="0" y="0"/>
          <a:chExt cx="0" cy="0"/>
        </a:xfrm>
      </p:grpSpPr>
      <p:sp>
        <p:nvSpPr>
          <p:cNvPr id="2" name="標題 1"/>
          <p:cNvSpPr>
            <a:spLocks noGrp="1"/>
          </p:cNvSpPr>
          <p:nvPr>
            <p:ph type="title"/>
          </p:nvPr>
        </p:nvSpPr>
        <p:spPr>
          <a:xfrm>
            <a:off x="32" y="54001"/>
            <a:ext cx="8304923" cy="407696"/>
          </a:xfrm>
        </p:spPr>
        <p:txBody>
          <a:bodyPr/>
          <a:lstStyle>
            <a:lvl1pPr>
              <a:defRPr sz="3100">
                <a:solidFill>
                  <a:schemeClr val="bg1"/>
                </a:solidFill>
              </a:defRPr>
            </a:lvl1pPr>
          </a:lstStyle>
          <a:p>
            <a:endParaRPr kumimoji="1" lang="zh-TW" altLang="en-US" dirty="0"/>
          </a:p>
        </p:txBody>
      </p:sp>
    </p:spTree>
    <p:extLst>
      <p:ext uri="{BB962C8B-B14F-4D97-AF65-F5344CB8AC3E}">
        <p14:creationId xmlns:p14="http://schemas.microsoft.com/office/powerpoint/2010/main" val="340397903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object">
    <p:spTree>
      <p:nvGrpSpPr>
        <p:cNvPr id="1" name=""/>
        <p:cNvGrpSpPr/>
        <p:nvPr/>
      </p:nvGrpSpPr>
      <p:grpSpPr>
        <a:xfrm>
          <a:off x="0" y="0"/>
          <a:ext cx="0" cy="0"/>
          <a:chOff x="0" y="0"/>
          <a:chExt cx="0" cy="0"/>
        </a:xfrm>
      </p:grpSpPr>
      <p:sp>
        <p:nvSpPr>
          <p:cNvPr id="2" name="標題 1"/>
          <p:cNvSpPr>
            <a:spLocks noGrp="1"/>
          </p:cNvSpPr>
          <p:nvPr>
            <p:ph type="title"/>
          </p:nvPr>
        </p:nvSpPr>
        <p:spPr>
          <a:xfrm>
            <a:off x="395539" y="273973"/>
            <a:ext cx="8304923" cy="407696"/>
          </a:xfrm>
          <a:prstGeom prst="rect">
            <a:avLst/>
          </a:prstGeom>
        </p:spPr>
        <p:txBody>
          <a:bodyPr/>
          <a:lstStyle/>
          <a:p>
            <a:endParaRPr kumimoji="1" lang="zh-TW" altLang="en-US" dirty="0"/>
          </a:p>
        </p:txBody>
      </p:sp>
      <p:sp>
        <p:nvSpPr>
          <p:cNvPr id="3" name="內容版面配置區 2"/>
          <p:cNvSpPr>
            <a:spLocks noGrp="1"/>
          </p:cNvSpPr>
          <p:nvPr>
            <p:ph idx="1" hasCustomPrompt="1"/>
          </p:nvPr>
        </p:nvSpPr>
        <p:spPr>
          <a:xfrm>
            <a:off x="395539" y="789556"/>
            <a:ext cx="8304923" cy="3843170"/>
          </a:xfrm>
          <a:prstGeom prst="rect">
            <a:avLst/>
          </a:prstGeom>
        </p:spPr>
        <p:txBody>
          <a:bodyPr lIns="77880" tIns="38940" rIns="77880" bIns="38940"/>
          <a:lstStyle>
            <a:lvl1pPr marL="219276" indent="-206128">
              <a:buFont typeface="Arial"/>
              <a:buChar char="•"/>
              <a:tabLst/>
              <a:defRPr b="1"/>
            </a:lvl1pPr>
            <a:lvl2pPr marL="445972" indent="-222996">
              <a:buFont typeface="Arial"/>
              <a:buChar char="•"/>
              <a:defRPr b="1"/>
            </a:lvl2pPr>
            <a:lvl3pPr marL="637104" indent="-159313">
              <a:buFont typeface="Arial"/>
              <a:buChar char="•"/>
              <a:defRPr b="0" baseline="0"/>
            </a:lvl3pPr>
            <a:lvl4pPr marL="796298" indent="-159313">
              <a:buFont typeface="Arial"/>
              <a:buChar char="•"/>
              <a:defRPr baseline="0"/>
            </a:lvl4pPr>
            <a:lvl5pPr marL="1820425" indent="-202348">
              <a:buFontTx/>
              <a:buBlip>
                <a:blip r:embed="rId2"/>
              </a:buBlip>
              <a:defRPr baseline="0"/>
            </a:lvl5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324776219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items">
    <p:spTree>
      <p:nvGrpSpPr>
        <p:cNvPr id="1" name=""/>
        <p:cNvGrpSpPr/>
        <p:nvPr/>
      </p:nvGrpSpPr>
      <p:grpSpPr>
        <a:xfrm>
          <a:off x="0" y="0"/>
          <a:ext cx="0" cy="0"/>
          <a:chOff x="0" y="0"/>
          <a:chExt cx="0" cy="0"/>
        </a:xfrm>
      </p:grpSpPr>
      <p:sp>
        <p:nvSpPr>
          <p:cNvPr id="2" name="標題 1"/>
          <p:cNvSpPr>
            <a:spLocks noGrp="1"/>
          </p:cNvSpPr>
          <p:nvPr>
            <p:ph type="title"/>
          </p:nvPr>
        </p:nvSpPr>
        <p:spPr>
          <a:xfrm>
            <a:off x="395539" y="273973"/>
            <a:ext cx="8304923" cy="407696"/>
          </a:xfrm>
          <a:prstGeom prst="rect">
            <a:avLst/>
          </a:prstGeom>
        </p:spPr>
        <p:txBody>
          <a:bodyPr/>
          <a:lstStyle/>
          <a:p>
            <a:endParaRPr kumimoji="1" lang="zh-TW" altLang="en-US" dirty="0"/>
          </a:p>
        </p:txBody>
      </p:sp>
      <p:sp>
        <p:nvSpPr>
          <p:cNvPr id="3" name="內容版面配置區 2"/>
          <p:cNvSpPr>
            <a:spLocks noGrp="1"/>
          </p:cNvSpPr>
          <p:nvPr>
            <p:ph sz="half" idx="1" hasCustomPrompt="1"/>
          </p:nvPr>
        </p:nvSpPr>
        <p:spPr>
          <a:xfrm>
            <a:off x="395623" y="735559"/>
            <a:ext cx="4100264" cy="3897176"/>
          </a:xfrm>
          <a:prstGeom prst="rect">
            <a:avLst/>
          </a:prstGeom>
        </p:spPr>
        <p:txBody>
          <a:bodyPr lIns="77880" tIns="38940" rIns="77880" bIns="38940"/>
          <a:lstStyle>
            <a:lvl3pPr marL="637104">
              <a:defRPr/>
            </a:lvl3pPr>
            <a:lvl4pPr marL="796298">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內容版面配置區 2"/>
          <p:cNvSpPr>
            <a:spLocks noGrp="1"/>
          </p:cNvSpPr>
          <p:nvPr>
            <p:ph sz="half" idx="13" hasCustomPrompt="1"/>
          </p:nvPr>
        </p:nvSpPr>
        <p:spPr>
          <a:xfrm>
            <a:off x="4600286" y="735559"/>
            <a:ext cx="4100264" cy="3897176"/>
          </a:xfrm>
          <a:prstGeom prst="rect">
            <a:avLst/>
          </a:prstGeom>
        </p:spPr>
        <p:txBody>
          <a:bodyPr lIns="77880" tIns="38940" rIns="77880" bIns="38940"/>
          <a:lstStyle>
            <a:lvl3pPr marL="637104">
              <a:defRPr/>
            </a:lvl3pPr>
            <a:lvl4pPr marL="796298">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34463190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標題 1"/>
          <p:cNvSpPr>
            <a:spLocks noGrp="1"/>
          </p:cNvSpPr>
          <p:nvPr>
            <p:ph type="title"/>
          </p:nvPr>
        </p:nvSpPr>
        <p:spPr>
          <a:xfrm>
            <a:off x="395539" y="273973"/>
            <a:ext cx="8304923" cy="407696"/>
          </a:xfrm>
          <a:prstGeom prst="rect">
            <a:avLst/>
          </a:prstGeom>
        </p:spPr>
        <p:txBody>
          <a:bodyPr/>
          <a:lstStyle/>
          <a:p>
            <a:endParaRPr kumimoji="1" lang="zh-TW" altLang="en-US" dirty="0"/>
          </a:p>
        </p:txBody>
      </p:sp>
    </p:spTree>
    <p:extLst>
      <p:ext uri="{BB962C8B-B14F-4D97-AF65-F5344CB8AC3E}">
        <p14:creationId xmlns:p14="http://schemas.microsoft.com/office/powerpoint/2010/main" val="671932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Include the Title">
    <p:spTree>
      <p:nvGrpSpPr>
        <p:cNvPr id="1" name=""/>
        <p:cNvGrpSpPr/>
        <p:nvPr/>
      </p:nvGrpSpPr>
      <p:grpSpPr>
        <a:xfrm>
          <a:off x="0" y="0"/>
          <a:ext cx="0" cy="0"/>
          <a:chOff x="0" y="0"/>
          <a:chExt cx="0" cy="0"/>
        </a:xfrm>
      </p:grpSpPr>
      <p:sp>
        <p:nvSpPr>
          <p:cNvPr id="2" name="標題 1"/>
          <p:cNvSpPr>
            <a:spLocks noGrp="1"/>
          </p:cNvSpPr>
          <p:nvPr>
            <p:ph type="title"/>
          </p:nvPr>
        </p:nvSpPr>
        <p:spPr>
          <a:xfrm>
            <a:off x="395620" y="249503"/>
            <a:ext cx="3184276" cy="864096"/>
          </a:xfrm>
          <a:prstGeom prst="rect">
            <a:avLst/>
          </a:prstGeom>
        </p:spPr>
        <p:txBody>
          <a:bodyPr anchor="b"/>
          <a:lstStyle>
            <a:lvl1pPr>
              <a:defRPr sz="3800"/>
            </a:lvl1pPr>
          </a:lstStyle>
          <a:p>
            <a:endParaRPr kumimoji="1" lang="zh-TW" altLang="en-US" dirty="0"/>
          </a:p>
        </p:txBody>
      </p:sp>
      <p:sp>
        <p:nvSpPr>
          <p:cNvPr id="3" name="內容版面配置區 2"/>
          <p:cNvSpPr>
            <a:spLocks noGrp="1"/>
          </p:cNvSpPr>
          <p:nvPr>
            <p:ph idx="1" hasCustomPrompt="1"/>
          </p:nvPr>
        </p:nvSpPr>
        <p:spPr>
          <a:xfrm>
            <a:off x="3888068" y="740779"/>
            <a:ext cx="4812671" cy="3655219"/>
          </a:xfrm>
          <a:prstGeom prst="rect">
            <a:avLst/>
          </a:prstGeom>
        </p:spPr>
        <p:txBody>
          <a:bodyPr lIns="77880" tIns="38940" rIns="77880" bIns="38940"/>
          <a:lstStyle>
            <a:lvl1pPr>
              <a:defRPr sz="2900"/>
            </a:lvl1pPr>
            <a:lvl2pPr>
              <a:defRPr sz="2500" baseline="0"/>
            </a:lvl2pPr>
            <a:lvl3pPr>
              <a:defRPr sz="2100" baseline="0"/>
            </a:lvl3pPr>
            <a:lvl4pPr marL="796298">
              <a:defRPr sz="1800"/>
            </a:lvl4pPr>
            <a:lvl5pPr>
              <a:defRPr sz="1800"/>
            </a:lvl5pPr>
            <a:lvl6pPr>
              <a:defRPr sz="1800"/>
            </a:lvl6pPr>
            <a:lvl7pPr>
              <a:defRPr sz="1800"/>
            </a:lvl7pPr>
            <a:lvl8pPr>
              <a:defRPr sz="1800"/>
            </a:lvl8pPr>
            <a:lvl9pPr>
              <a:defRPr sz="1800"/>
            </a:lvl9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4" name="文字版面配置區 3"/>
          <p:cNvSpPr>
            <a:spLocks noGrp="1"/>
          </p:cNvSpPr>
          <p:nvPr>
            <p:ph type="body" sz="half" idx="2"/>
          </p:nvPr>
        </p:nvSpPr>
        <p:spPr>
          <a:xfrm>
            <a:off x="395620" y="1167596"/>
            <a:ext cx="3184276" cy="3234147"/>
          </a:xfrm>
          <a:prstGeom prst="rect">
            <a:avLst/>
          </a:prstGeom>
        </p:spPr>
        <p:txBody>
          <a:bodyPr lIns="77880" tIns="38940" rIns="77880" bIns="38940"/>
          <a:lstStyle>
            <a:lvl1pPr marL="0" indent="0">
              <a:buNone/>
              <a:defRPr sz="1400"/>
            </a:lvl1pPr>
            <a:lvl2pPr marL="404695" indent="0">
              <a:buNone/>
              <a:defRPr sz="1300"/>
            </a:lvl2pPr>
            <a:lvl3pPr marL="809139" indent="0">
              <a:buNone/>
              <a:defRPr sz="1100"/>
            </a:lvl3pPr>
            <a:lvl4pPr marL="1213706" indent="0">
              <a:buNone/>
              <a:defRPr sz="900"/>
            </a:lvl4pPr>
            <a:lvl5pPr marL="1618271" indent="0">
              <a:buNone/>
              <a:defRPr sz="900"/>
            </a:lvl5pPr>
            <a:lvl6pPr marL="2022711" indent="0">
              <a:buNone/>
              <a:defRPr sz="900"/>
            </a:lvl6pPr>
            <a:lvl7pPr marL="2427414" indent="0">
              <a:buNone/>
              <a:defRPr sz="900"/>
            </a:lvl7pPr>
            <a:lvl8pPr marL="2831921" indent="0">
              <a:buNone/>
              <a:defRPr sz="900"/>
            </a:lvl8pPr>
            <a:lvl9pPr marL="3236454" indent="0">
              <a:buNone/>
              <a:defRPr sz="900"/>
            </a:lvl9pPr>
          </a:lstStyle>
          <a:p>
            <a:pPr lvl="0"/>
            <a:endParaRPr kumimoji="1" lang="zh-TW" altLang="en-US" dirty="0"/>
          </a:p>
        </p:txBody>
      </p:sp>
    </p:spTree>
    <p:extLst>
      <p:ext uri="{BB962C8B-B14F-4D97-AF65-F5344CB8AC3E}">
        <p14:creationId xmlns:p14="http://schemas.microsoft.com/office/powerpoint/2010/main" val="4075280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ith the title of the picture">
    <p:spTree>
      <p:nvGrpSpPr>
        <p:cNvPr id="1" name=""/>
        <p:cNvGrpSpPr/>
        <p:nvPr/>
      </p:nvGrpSpPr>
      <p:grpSpPr>
        <a:xfrm>
          <a:off x="0" y="0"/>
          <a:ext cx="0" cy="0"/>
          <a:chOff x="0" y="0"/>
          <a:chExt cx="0" cy="0"/>
        </a:xfrm>
      </p:grpSpPr>
      <p:sp>
        <p:nvSpPr>
          <p:cNvPr id="3" name="圖片版面配置區 2"/>
          <p:cNvSpPr>
            <a:spLocks noGrp="1"/>
          </p:cNvSpPr>
          <p:nvPr>
            <p:ph type="pic" idx="1"/>
          </p:nvPr>
        </p:nvSpPr>
        <p:spPr>
          <a:xfrm>
            <a:off x="3707997" y="740779"/>
            <a:ext cx="4992555" cy="3655219"/>
          </a:xfrm>
          <a:prstGeom prst="rect">
            <a:avLst/>
          </a:prstGeom>
        </p:spPr>
        <p:txBody>
          <a:bodyPr lIns="77880" tIns="38940" rIns="77880" bIns="38940">
            <a:normAutofit/>
          </a:bodyPr>
          <a:lstStyle>
            <a:lvl1pPr marL="0" indent="0">
              <a:buNone/>
              <a:defRPr sz="1700" b="0"/>
            </a:lvl1pPr>
            <a:lvl2pPr marL="404695" indent="0">
              <a:buNone/>
              <a:defRPr sz="2500"/>
            </a:lvl2pPr>
            <a:lvl3pPr marL="809139" indent="0">
              <a:buNone/>
              <a:defRPr sz="2100"/>
            </a:lvl3pPr>
            <a:lvl4pPr marL="1213706" indent="0">
              <a:buNone/>
              <a:defRPr sz="1800"/>
            </a:lvl4pPr>
            <a:lvl5pPr marL="1618271" indent="0">
              <a:buNone/>
              <a:defRPr sz="1800"/>
            </a:lvl5pPr>
            <a:lvl6pPr marL="2022711" indent="0">
              <a:buNone/>
              <a:defRPr sz="1800"/>
            </a:lvl6pPr>
            <a:lvl7pPr marL="2427414" indent="0">
              <a:buNone/>
              <a:defRPr sz="1800"/>
            </a:lvl7pPr>
            <a:lvl8pPr marL="2831921" indent="0">
              <a:buNone/>
              <a:defRPr sz="1800"/>
            </a:lvl8pPr>
            <a:lvl9pPr marL="3236454" indent="0">
              <a:buNone/>
              <a:defRPr sz="1800"/>
            </a:lvl9pPr>
          </a:lstStyle>
          <a:p>
            <a:endParaRPr kumimoji="1" lang="zh-TW" altLang="en-US" dirty="0"/>
          </a:p>
        </p:txBody>
      </p:sp>
      <p:sp>
        <p:nvSpPr>
          <p:cNvPr id="8" name="標題 1"/>
          <p:cNvSpPr>
            <a:spLocks noGrp="1"/>
          </p:cNvSpPr>
          <p:nvPr>
            <p:ph type="title"/>
          </p:nvPr>
        </p:nvSpPr>
        <p:spPr>
          <a:xfrm>
            <a:off x="395620" y="249503"/>
            <a:ext cx="3184276" cy="864096"/>
          </a:xfrm>
          <a:prstGeom prst="rect">
            <a:avLst/>
          </a:prstGeom>
        </p:spPr>
        <p:txBody>
          <a:bodyPr anchor="b"/>
          <a:lstStyle>
            <a:lvl1pPr>
              <a:defRPr sz="3800"/>
            </a:lvl1pPr>
          </a:lstStyle>
          <a:p>
            <a:endParaRPr kumimoji="1" lang="zh-TW" altLang="en-US" dirty="0"/>
          </a:p>
        </p:txBody>
      </p:sp>
      <p:sp>
        <p:nvSpPr>
          <p:cNvPr id="9" name="文字版面配置區 3"/>
          <p:cNvSpPr>
            <a:spLocks noGrp="1"/>
          </p:cNvSpPr>
          <p:nvPr>
            <p:ph type="body" sz="half" idx="2"/>
          </p:nvPr>
        </p:nvSpPr>
        <p:spPr>
          <a:xfrm>
            <a:off x="395620" y="1167596"/>
            <a:ext cx="3184276" cy="3234147"/>
          </a:xfrm>
          <a:prstGeom prst="rect">
            <a:avLst/>
          </a:prstGeom>
        </p:spPr>
        <p:txBody>
          <a:bodyPr lIns="77880" tIns="38940" rIns="77880" bIns="38940"/>
          <a:lstStyle>
            <a:lvl1pPr marL="0" indent="0">
              <a:buNone/>
              <a:defRPr sz="1400"/>
            </a:lvl1pPr>
            <a:lvl2pPr marL="404695" indent="0">
              <a:buNone/>
              <a:defRPr sz="1300"/>
            </a:lvl2pPr>
            <a:lvl3pPr marL="809139" indent="0">
              <a:buNone/>
              <a:defRPr sz="1100"/>
            </a:lvl3pPr>
            <a:lvl4pPr marL="1213706" indent="0">
              <a:buNone/>
              <a:defRPr sz="900"/>
            </a:lvl4pPr>
            <a:lvl5pPr marL="1618271" indent="0">
              <a:buNone/>
              <a:defRPr sz="900"/>
            </a:lvl5pPr>
            <a:lvl6pPr marL="2022711" indent="0">
              <a:buNone/>
              <a:defRPr sz="900"/>
            </a:lvl6pPr>
            <a:lvl7pPr marL="2427414" indent="0">
              <a:buNone/>
              <a:defRPr sz="900"/>
            </a:lvl7pPr>
            <a:lvl8pPr marL="2831921" indent="0">
              <a:buNone/>
              <a:defRPr sz="900"/>
            </a:lvl8pPr>
            <a:lvl9pPr marL="3236454" indent="0">
              <a:buNone/>
              <a:defRPr sz="900"/>
            </a:lvl9pPr>
          </a:lstStyle>
          <a:p>
            <a:pPr lvl="0"/>
            <a:endParaRPr kumimoji="1" lang="zh-TW" altLang="en-US" dirty="0"/>
          </a:p>
        </p:txBody>
      </p:sp>
    </p:spTree>
    <p:extLst>
      <p:ext uri="{BB962C8B-B14F-4D97-AF65-F5344CB8AC3E}">
        <p14:creationId xmlns:p14="http://schemas.microsoft.com/office/powerpoint/2010/main" val="11417373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ubtitle Page">
    <p:spTree>
      <p:nvGrpSpPr>
        <p:cNvPr id="1" name=""/>
        <p:cNvGrpSpPr/>
        <p:nvPr/>
      </p:nvGrpSpPr>
      <p:grpSpPr>
        <a:xfrm>
          <a:off x="0" y="0"/>
          <a:ext cx="0" cy="0"/>
          <a:chOff x="0" y="0"/>
          <a:chExt cx="0" cy="0"/>
        </a:xfrm>
      </p:grpSpPr>
      <p:sp>
        <p:nvSpPr>
          <p:cNvPr id="4" name="Title 1"/>
          <p:cNvSpPr>
            <a:spLocks noGrp="1"/>
          </p:cNvSpPr>
          <p:nvPr>
            <p:ph type="title"/>
          </p:nvPr>
        </p:nvSpPr>
        <p:spPr>
          <a:xfrm>
            <a:off x="683654" y="2146559"/>
            <a:ext cx="7848872" cy="1829358"/>
          </a:xfrm>
          <a:prstGeom prst="rect">
            <a:avLst/>
          </a:prstGeom>
        </p:spPr>
        <p:txBody>
          <a:bodyPr anchor="t">
            <a:normAutofit/>
          </a:bodyPr>
          <a:lstStyle>
            <a:lvl1pPr algn="l">
              <a:defRPr sz="3800" b="1">
                <a:solidFill>
                  <a:schemeClr val="bg1"/>
                </a:solidFill>
                <a:latin typeface="+mn-lt"/>
                <a:cs typeface="Microsoft JhengHei"/>
              </a:defRPr>
            </a:lvl1pPr>
          </a:lstStyle>
          <a:p>
            <a:endParaRPr lang="en-US" dirty="0"/>
          </a:p>
        </p:txBody>
      </p:sp>
      <p:pic>
        <p:nvPicPr>
          <p:cNvPr id="3" name="圖片 2"/>
          <p:cNvPicPr>
            <a:picLocks noChangeAspect="1"/>
          </p:cNvPicPr>
          <p:nvPr userDrawn="1"/>
        </p:nvPicPr>
        <p:blipFill rotWithShape="1">
          <a:blip r:embed="rId2">
            <a:extLst>
              <a:ext uri="{28A0092B-C50C-407E-A947-70E740481C1C}">
                <a14:useLocalDpi xmlns:a14="http://schemas.microsoft.com/office/drawing/2010/main" val="0"/>
              </a:ext>
            </a:extLst>
          </a:blip>
          <a:srcRect l="14590" t="4761" r="261"/>
          <a:stretch/>
        </p:blipFill>
        <p:spPr>
          <a:xfrm>
            <a:off x="4" y="4"/>
            <a:ext cx="9144002" cy="4731992"/>
          </a:xfrm>
          <a:prstGeom prst="rect">
            <a:avLst/>
          </a:prstGeom>
        </p:spPr>
      </p:pic>
      <p:sp>
        <p:nvSpPr>
          <p:cNvPr id="5" name="矩形 4">
            <a:extLst>
              <a:ext uri="{FF2B5EF4-FFF2-40B4-BE49-F238E27FC236}">
                <a16:creationId xmlns:a16="http://schemas.microsoft.com/office/drawing/2014/main" id="{0BC77E06-60F0-46B7-9A9B-E0C79B9C82AF}"/>
              </a:ext>
            </a:extLst>
          </p:cNvPr>
          <p:cNvSpPr/>
          <p:nvPr userDrawn="1"/>
        </p:nvSpPr>
        <p:spPr>
          <a:xfrm>
            <a:off x="-14202" y="0"/>
            <a:ext cx="9158213" cy="4731996"/>
          </a:xfrm>
          <a:prstGeom prst="rect">
            <a:avLst/>
          </a:prstGeom>
          <a:gradFill flip="none" rotWithShape="1">
            <a:gsLst>
              <a:gs pos="23000">
                <a:schemeClr val="bg1">
                  <a:lumMod val="95000"/>
                  <a:alpha val="10000"/>
                </a:schemeClr>
              </a:gs>
              <a:gs pos="94000">
                <a:schemeClr val="tx1"/>
              </a:gs>
              <a:gs pos="64000">
                <a:schemeClr val="tx1">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7380" tIns="53752" rIns="107380" bIns="53752" rtlCol="0" anchor="ctr"/>
          <a:lstStyle/>
          <a:p>
            <a:pPr marL="0" marR="0" lvl="0" indent="0" algn="ctr" defTabSz="1069981" rtl="0" eaLnBrk="1" fontAlgn="auto" latinLnBrk="0" hangingPunct="1">
              <a:lnSpc>
                <a:spcPct val="100000"/>
              </a:lnSpc>
              <a:spcBef>
                <a:spcPts val="0"/>
              </a:spcBef>
              <a:spcAft>
                <a:spcPts val="0"/>
              </a:spcAft>
              <a:buClrTx/>
              <a:buSzTx/>
              <a:buFontTx/>
              <a:buNone/>
              <a:tabLst/>
              <a:defRPr/>
            </a:pPr>
            <a:endParaRPr kumimoji="0" lang="zh-TW" altLang="en-US" sz="11400" b="1" i="0" u="none" strike="noStrike" kern="1200" cap="none" spc="0" normalizeH="0" baseline="0" noProof="0">
              <a:ln>
                <a:noFill/>
              </a:ln>
              <a:solidFill>
                <a:prstClr val="white"/>
              </a:solidFill>
              <a:effectLst/>
              <a:uLnTx/>
              <a:uFillTx/>
              <a:latin typeface="微軟正黑體" panose="020B0604030504040204" pitchFamily="34" charset="-120"/>
              <a:ea typeface="微軟正黑體"/>
              <a:cs typeface="+mn-cs"/>
            </a:endParaRPr>
          </a:p>
        </p:txBody>
      </p:sp>
    </p:spTree>
    <p:extLst>
      <p:ext uri="{BB962C8B-B14F-4D97-AF65-F5344CB8AC3E}">
        <p14:creationId xmlns:p14="http://schemas.microsoft.com/office/powerpoint/2010/main" val="238075960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object">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
        <p:nvSpPr>
          <p:cNvPr id="4" name="文字版面配置區 2"/>
          <p:cNvSpPr>
            <a:spLocks noGrp="1"/>
          </p:cNvSpPr>
          <p:nvPr>
            <p:ph idx="1" hasCustomPrompt="1"/>
          </p:nvPr>
        </p:nvSpPr>
        <p:spPr>
          <a:xfrm>
            <a:off x="395539" y="789553"/>
            <a:ext cx="8304923" cy="3843170"/>
          </a:xfrm>
          <a:prstGeom prst="rect">
            <a:avLst/>
          </a:prstGeom>
        </p:spPr>
        <p:txBody>
          <a:bodyPr vert="horz" lIns="108780" tIns="54391" rIns="108780" bIns="54391"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79101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items">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
        <p:nvSpPr>
          <p:cNvPr id="3" name="內容版面配置區 2"/>
          <p:cNvSpPr>
            <a:spLocks noGrp="1"/>
          </p:cNvSpPr>
          <p:nvPr>
            <p:ph sz="half" idx="1" hasCustomPrompt="1"/>
          </p:nvPr>
        </p:nvSpPr>
        <p:spPr>
          <a:xfrm>
            <a:off x="395536" y="789553"/>
            <a:ext cx="4100264" cy="3843170"/>
          </a:xfrm>
        </p:spPr>
        <p:txBody>
          <a:bodyPr/>
          <a:lstStyle>
            <a:lvl1pPr marL="234176" indent="-234176">
              <a:buClr>
                <a:schemeClr val="accent5"/>
              </a:buClr>
              <a:buFont typeface="Arial"/>
              <a:buChar char="•"/>
              <a:tabLst/>
              <a:defRPr/>
            </a:lvl1pPr>
            <a:lvl2pPr marL="449677" indent="-224838">
              <a:buClr>
                <a:schemeClr val="accent5"/>
              </a:buClr>
              <a:buFont typeface="Arial"/>
              <a:buChar char="•"/>
              <a:defRPr/>
            </a:lvl2pPr>
            <a:lvl3pPr marL="642395" indent="-160599">
              <a:buClr>
                <a:schemeClr val="accent5"/>
              </a:buClr>
              <a:buFont typeface="Arial"/>
              <a:buChar char="•"/>
              <a:defRPr/>
            </a:lvl3pPr>
            <a:lvl4pPr marL="802992" indent="-160599">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內容版面配置區 2"/>
          <p:cNvSpPr>
            <a:spLocks noGrp="1"/>
          </p:cNvSpPr>
          <p:nvPr>
            <p:ph sz="half" idx="13" hasCustomPrompt="1"/>
          </p:nvPr>
        </p:nvSpPr>
        <p:spPr>
          <a:xfrm>
            <a:off x="4600195" y="789553"/>
            <a:ext cx="4100264" cy="3843170"/>
          </a:xfrm>
        </p:spPr>
        <p:txBody>
          <a:bodyPr/>
          <a:lstStyle>
            <a:lvl1pPr marL="220958" indent="-207737">
              <a:buClr>
                <a:schemeClr val="accent5"/>
              </a:buClr>
              <a:buFont typeface="Arial"/>
              <a:buChar char="•"/>
              <a:tabLst/>
              <a:defRPr/>
            </a:lvl1pPr>
            <a:lvl2pPr marL="449677" indent="-224838">
              <a:buClr>
                <a:schemeClr val="accent5"/>
              </a:buClr>
              <a:buFont typeface="Arial"/>
              <a:buChar char="•"/>
              <a:defRPr/>
            </a:lvl2pPr>
            <a:lvl3pPr marL="642395" indent="-160599">
              <a:buClr>
                <a:schemeClr val="accent5"/>
              </a:buClr>
              <a:buFont typeface="Arial"/>
              <a:buChar char="•"/>
              <a:defRPr/>
            </a:lvl3pPr>
            <a:lvl4pPr marL="802992" indent="-160599">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10519150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object">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
        <p:nvSpPr>
          <p:cNvPr id="4" name="文字版面配置區 2"/>
          <p:cNvSpPr>
            <a:spLocks noGrp="1"/>
          </p:cNvSpPr>
          <p:nvPr>
            <p:ph idx="1" hasCustomPrompt="1"/>
          </p:nvPr>
        </p:nvSpPr>
        <p:spPr>
          <a:xfrm>
            <a:off x="395539" y="789553"/>
            <a:ext cx="8304923" cy="3843170"/>
          </a:xfrm>
          <a:prstGeom prst="rect">
            <a:avLst/>
          </a:prstGeom>
        </p:spPr>
        <p:txBody>
          <a:bodyPr vert="horz" lIns="108780" tIns="54391" rIns="108780" bIns="54391"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41284254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Tree>
    <p:extLst>
      <p:ext uri="{BB962C8B-B14F-4D97-AF65-F5344CB8AC3E}">
        <p14:creationId xmlns:p14="http://schemas.microsoft.com/office/powerpoint/2010/main" val="28869917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Include the Title">
    <p:spTree>
      <p:nvGrpSpPr>
        <p:cNvPr id="1" name=""/>
        <p:cNvGrpSpPr/>
        <p:nvPr/>
      </p:nvGrpSpPr>
      <p:grpSpPr>
        <a:xfrm>
          <a:off x="0" y="0"/>
          <a:ext cx="0" cy="0"/>
          <a:chOff x="0" y="0"/>
          <a:chExt cx="0" cy="0"/>
        </a:xfrm>
      </p:grpSpPr>
      <p:sp>
        <p:nvSpPr>
          <p:cNvPr id="2" name="標題 1"/>
          <p:cNvSpPr>
            <a:spLocks noGrp="1"/>
          </p:cNvSpPr>
          <p:nvPr>
            <p:ph type="title"/>
          </p:nvPr>
        </p:nvSpPr>
        <p:spPr>
          <a:xfrm>
            <a:off x="395543" y="249492"/>
            <a:ext cx="3184277" cy="864096"/>
          </a:xfrm>
        </p:spPr>
        <p:txBody>
          <a:bodyPr anchor="b"/>
          <a:lstStyle>
            <a:lvl1pPr>
              <a:defRPr sz="3800"/>
            </a:lvl1pPr>
          </a:lstStyle>
          <a:p>
            <a:endParaRPr kumimoji="1" lang="zh-TW" altLang="en-US" dirty="0"/>
          </a:p>
        </p:txBody>
      </p:sp>
      <p:sp>
        <p:nvSpPr>
          <p:cNvPr id="3" name="內容版面配置區 2"/>
          <p:cNvSpPr>
            <a:spLocks noGrp="1"/>
          </p:cNvSpPr>
          <p:nvPr>
            <p:ph idx="1" hasCustomPrompt="1"/>
          </p:nvPr>
        </p:nvSpPr>
        <p:spPr>
          <a:xfrm>
            <a:off x="3887793" y="740576"/>
            <a:ext cx="4629151" cy="3655219"/>
          </a:xfrm>
        </p:spPr>
        <p:txBody>
          <a:bodyPr/>
          <a:lstStyle>
            <a:lvl1pPr marL="234176" indent="-234176">
              <a:buClr>
                <a:schemeClr val="accent5"/>
              </a:buClr>
              <a:buFont typeface="Arial"/>
              <a:buChar char="•"/>
              <a:tabLst/>
              <a:defRPr sz="2900"/>
            </a:lvl1pPr>
            <a:lvl2pPr marL="449677" indent="-224838">
              <a:buClr>
                <a:schemeClr val="accent5"/>
              </a:buClr>
              <a:buFont typeface="Arial"/>
              <a:buChar char="•"/>
              <a:defRPr sz="2500" baseline="0"/>
            </a:lvl2pPr>
            <a:lvl3pPr marL="642395" indent="-160599">
              <a:buClr>
                <a:schemeClr val="accent5"/>
              </a:buClr>
              <a:buFont typeface="Arial"/>
              <a:buChar char="•"/>
              <a:defRPr sz="2100" baseline="0"/>
            </a:lvl3pPr>
            <a:lvl4pPr marL="802992" indent="-160599">
              <a:buClr>
                <a:schemeClr val="accent5"/>
              </a:buClr>
              <a:buFont typeface="Arial"/>
              <a:buChar char="•"/>
              <a:defRPr sz="1800"/>
            </a:lvl4pPr>
            <a:lvl5pPr>
              <a:defRPr sz="1800"/>
            </a:lvl5pPr>
            <a:lvl6pPr>
              <a:defRPr sz="1800"/>
            </a:lvl6pPr>
            <a:lvl7pPr>
              <a:defRPr sz="1800"/>
            </a:lvl7pPr>
            <a:lvl8pPr>
              <a:defRPr sz="1800"/>
            </a:lvl8pPr>
            <a:lvl9pPr>
              <a:defRPr sz="1800"/>
            </a:lvl9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4" name="文字版面配置區 3"/>
          <p:cNvSpPr>
            <a:spLocks noGrp="1"/>
          </p:cNvSpPr>
          <p:nvPr>
            <p:ph type="body" sz="half" idx="2"/>
          </p:nvPr>
        </p:nvSpPr>
        <p:spPr>
          <a:xfrm>
            <a:off x="395543" y="1167596"/>
            <a:ext cx="3184277" cy="3234147"/>
          </a:xfrm>
        </p:spPr>
        <p:txBody>
          <a:bodyPr/>
          <a:lstStyle>
            <a:lvl1pPr marL="0" indent="0">
              <a:buNone/>
              <a:defRPr sz="1400"/>
            </a:lvl1pPr>
            <a:lvl2pPr marL="407923" indent="0">
              <a:buNone/>
              <a:defRPr sz="1300"/>
            </a:lvl2pPr>
            <a:lvl3pPr marL="815843" indent="0">
              <a:buNone/>
              <a:defRPr sz="1100"/>
            </a:lvl3pPr>
            <a:lvl4pPr marL="1223763" indent="0">
              <a:buNone/>
              <a:defRPr sz="900"/>
            </a:lvl4pPr>
            <a:lvl5pPr marL="1631685" indent="0">
              <a:buNone/>
              <a:defRPr sz="900"/>
            </a:lvl5pPr>
            <a:lvl6pPr marL="2039604" indent="0">
              <a:buNone/>
              <a:defRPr sz="900"/>
            </a:lvl6pPr>
            <a:lvl7pPr marL="2447525" indent="0">
              <a:buNone/>
              <a:defRPr sz="900"/>
            </a:lvl7pPr>
            <a:lvl8pPr marL="2855445" indent="0">
              <a:buNone/>
              <a:defRPr sz="900"/>
            </a:lvl8pPr>
            <a:lvl9pPr marL="3263366" indent="0">
              <a:buNone/>
              <a:defRPr sz="900"/>
            </a:lvl9pPr>
          </a:lstStyle>
          <a:p>
            <a:pPr lvl="0"/>
            <a:endParaRPr kumimoji="1" lang="zh-TW" altLang="en-US" dirty="0"/>
          </a:p>
        </p:txBody>
      </p:sp>
    </p:spTree>
    <p:extLst>
      <p:ext uri="{BB962C8B-B14F-4D97-AF65-F5344CB8AC3E}">
        <p14:creationId xmlns:p14="http://schemas.microsoft.com/office/powerpoint/2010/main" val="23757817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ith the title of the picture">
    <p:spTree>
      <p:nvGrpSpPr>
        <p:cNvPr id="1" name=""/>
        <p:cNvGrpSpPr/>
        <p:nvPr/>
      </p:nvGrpSpPr>
      <p:grpSpPr>
        <a:xfrm>
          <a:off x="0" y="0"/>
          <a:ext cx="0" cy="0"/>
          <a:chOff x="0" y="0"/>
          <a:chExt cx="0" cy="0"/>
        </a:xfrm>
      </p:grpSpPr>
      <p:sp>
        <p:nvSpPr>
          <p:cNvPr id="3" name="圖片版面配置區 2"/>
          <p:cNvSpPr>
            <a:spLocks noGrp="1"/>
          </p:cNvSpPr>
          <p:nvPr>
            <p:ph type="pic" idx="1"/>
          </p:nvPr>
        </p:nvSpPr>
        <p:spPr>
          <a:xfrm>
            <a:off x="3707910" y="740576"/>
            <a:ext cx="4809035" cy="3655219"/>
          </a:xfrm>
        </p:spPr>
        <p:txBody>
          <a:bodyPr>
            <a:normAutofit/>
          </a:bodyPr>
          <a:lstStyle>
            <a:lvl1pPr marL="0" indent="0">
              <a:buNone/>
              <a:defRPr sz="1600" b="0"/>
            </a:lvl1pPr>
            <a:lvl2pPr marL="407923" indent="0">
              <a:buNone/>
              <a:defRPr sz="2500"/>
            </a:lvl2pPr>
            <a:lvl3pPr marL="815843" indent="0">
              <a:buNone/>
              <a:defRPr sz="2100"/>
            </a:lvl3pPr>
            <a:lvl4pPr marL="1223763" indent="0">
              <a:buNone/>
              <a:defRPr sz="1800"/>
            </a:lvl4pPr>
            <a:lvl5pPr marL="1631685" indent="0">
              <a:buNone/>
              <a:defRPr sz="1800"/>
            </a:lvl5pPr>
            <a:lvl6pPr marL="2039604" indent="0">
              <a:buNone/>
              <a:defRPr sz="1800"/>
            </a:lvl6pPr>
            <a:lvl7pPr marL="2447525" indent="0">
              <a:buNone/>
              <a:defRPr sz="1800"/>
            </a:lvl7pPr>
            <a:lvl8pPr marL="2855445" indent="0">
              <a:buNone/>
              <a:defRPr sz="1800"/>
            </a:lvl8pPr>
            <a:lvl9pPr marL="3263366" indent="0">
              <a:buNone/>
              <a:defRPr sz="1800"/>
            </a:lvl9pPr>
          </a:lstStyle>
          <a:p>
            <a:endParaRPr kumimoji="1" lang="zh-TW" altLang="en-US" dirty="0"/>
          </a:p>
        </p:txBody>
      </p:sp>
      <p:sp>
        <p:nvSpPr>
          <p:cNvPr id="8" name="標題 1"/>
          <p:cNvSpPr>
            <a:spLocks noGrp="1"/>
          </p:cNvSpPr>
          <p:nvPr>
            <p:ph type="title"/>
          </p:nvPr>
        </p:nvSpPr>
        <p:spPr>
          <a:xfrm>
            <a:off x="395543" y="249492"/>
            <a:ext cx="3184277" cy="864096"/>
          </a:xfrm>
        </p:spPr>
        <p:txBody>
          <a:bodyPr anchor="b"/>
          <a:lstStyle>
            <a:lvl1pPr>
              <a:defRPr sz="3800"/>
            </a:lvl1pPr>
          </a:lstStyle>
          <a:p>
            <a:endParaRPr kumimoji="1" lang="zh-TW" altLang="en-US" dirty="0"/>
          </a:p>
        </p:txBody>
      </p:sp>
      <p:sp>
        <p:nvSpPr>
          <p:cNvPr id="9" name="文字版面配置區 3"/>
          <p:cNvSpPr>
            <a:spLocks noGrp="1"/>
          </p:cNvSpPr>
          <p:nvPr>
            <p:ph type="body" sz="half" idx="2"/>
          </p:nvPr>
        </p:nvSpPr>
        <p:spPr>
          <a:xfrm>
            <a:off x="395543" y="1167596"/>
            <a:ext cx="3184277" cy="3234147"/>
          </a:xfrm>
        </p:spPr>
        <p:txBody>
          <a:bodyPr/>
          <a:lstStyle>
            <a:lvl1pPr marL="0" indent="0">
              <a:buNone/>
              <a:defRPr sz="1400"/>
            </a:lvl1pPr>
            <a:lvl2pPr marL="407923" indent="0">
              <a:buNone/>
              <a:defRPr sz="1300"/>
            </a:lvl2pPr>
            <a:lvl3pPr marL="815843" indent="0">
              <a:buNone/>
              <a:defRPr sz="1100"/>
            </a:lvl3pPr>
            <a:lvl4pPr marL="1223763" indent="0">
              <a:buNone/>
              <a:defRPr sz="900"/>
            </a:lvl4pPr>
            <a:lvl5pPr marL="1631685" indent="0">
              <a:buNone/>
              <a:defRPr sz="900"/>
            </a:lvl5pPr>
            <a:lvl6pPr marL="2039604" indent="0">
              <a:buNone/>
              <a:defRPr sz="900"/>
            </a:lvl6pPr>
            <a:lvl7pPr marL="2447525" indent="0">
              <a:buNone/>
              <a:defRPr sz="900"/>
            </a:lvl7pPr>
            <a:lvl8pPr marL="2855445" indent="0">
              <a:buNone/>
              <a:defRPr sz="900"/>
            </a:lvl8pPr>
            <a:lvl9pPr marL="3263366" indent="0">
              <a:buNone/>
              <a:defRPr sz="900"/>
            </a:lvl9pPr>
          </a:lstStyle>
          <a:p>
            <a:pPr lvl="0"/>
            <a:endParaRPr kumimoji="1" lang="zh-TW" altLang="en-US" dirty="0"/>
          </a:p>
        </p:txBody>
      </p:sp>
    </p:spTree>
    <p:extLst>
      <p:ext uri="{BB962C8B-B14F-4D97-AF65-F5344CB8AC3E}">
        <p14:creationId xmlns:p14="http://schemas.microsoft.com/office/powerpoint/2010/main" val="13382252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a:xfrm>
            <a:off x="628651" y="4767267"/>
            <a:ext cx="2057400" cy="273845"/>
          </a:xfrm>
          <a:prstGeom prst="rect">
            <a:avLst/>
          </a:prstGeom>
        </p:spPr>
        <p:txBody>
          <a:bodyPr lIns="108780" tIns="54391" rIns="108780" bIns="54391"/>
          <a:lstStyle/>
          <a:p>
            <a:pPr>
              <a:defRPr/>
            </a:pPr>
            <a:fld id="{21693BF5-6084-B44A-BF2E-65E83B7EE155}" type="datetimeFigureOut">
              <a:rPr kumimoji="1" lang="zh-TW" altLang="en-US" smtClean="0">
                <a:solidFill>
                  <a:prstClr val="black"/>
                </a:solidFill>
              </a:rPr>
              <a:pPr>
                <a:defRPr/>
              </a:pPr>
              <a:t>2022/8/14</a:t>
            </a:fld>
            <a:endParaRPr kumimoji="1" lang="zh-TW" altLang="en-US" dirty="0">
              <a:solidFill>
                <a:prstClr val="black"/>
              </a:solidFill>
            </a:endParaRPr>
          </a:p>
        </p:txBody>
      </p:sp>
      <p:sp>
        <p:nvSpPr>
          <p:cNvPr id="3" name="頁尾版面配置區 2"/>
          <p:cNvSpPr>
            <a:spLocks noGrp="1"/>
          </p:cNvSpPr>
          <p:nvPr>
            <p:ph type="ftr" sz="quarter" idx="11"/>
          </p:nvPr>
        </p:nvSpPr>
        <p:spPr>
          <a:xfrm>
            <a:off x="3028956" y="4767267"/>
            <a:ext cx="3086100" cy="273845"/>
          </a:xfrm>
          <a:prstGeom prst="rect">
            <a:avLst/>
          </a:prstGeom>
        </p:spPr>
        <p:txBody>
          <a:bodyPr lIns="108780" tIns="54391" rIns="108780" bIns="54391"/>
          <a:lstStyle/>
          <a:p>
            <a:pPr>
              <a:defRPr/>
            </a:pPr>
            <a:endParaRPr kumimoji="1" lang="zh-TW" altLang="en-US">
              <a:solidFill>
                <a:prstClr val="black"/>
              </a:solidFill>
            </a:endParaRPr>
          </a:p>
        </p:txBody>
      </p:sp>
      <p:sp>
        <p:nvSpPr>
          <p:cNvPr id="4" name="投影片編號版面配置區 3"/>
          <p:cNvSpPr>
            <a:spLocks noGrp="1"/>
          </p:cNvSpPr>
          <p:nvPr>
            <p:ph type="sldNum" sz="quarter" idx="12"/>
          </p:nvPr>
        </p:nvSpPr>
        <p:spPr>
          <a:xfrm>
            <a:off x="6457951" y="4767267"/>
            <a:ext cx="2057400" cy="273845"/>
          </a:xfrm>
          <a:prstGeom prst="rect">
            <a:avLst/>
          </a:prstGeom>
        </p:spPr>
        <p:txBody>
          <a:bodyPr lIns="108780" tIns="54391" rIns="108780" bIns="54391"/>
          <a:lstStyle/>
          <a:p>
            <a:pPr>
              <a:defRPr/>
            </a:pPr>
            <a:fld id="{23401981-BD9F-9C45-8BD1-0E400F768F85}" type="slidenum">
              <a:rPr kumimoji="1" lang="zh-TW" altLang="en-US" smtClean="0">
                <a:solidFill>
                  <a:prstClr val="black"/>
                </a:solidFill>
              </a:rPr>
              <a:pPr>
                <a:defRPr/>
              </a:pPr>
              <a:t>‹#›</a:t>
            </a:fld>
            <a:endParaRPr kumimoji="1" lang="zh-TW" altLang="en-US">
              <a:solidFill>
                <a:prstClr val="black"/>
              </a:solidFill>
            </a:endParaRPr>
          </a:p>
        </p:txBody>
      </p:sp>
    </p:spTree>
    <p:extLst>
      <p:ext uri="{BB962C8B-B14F-4D97-AF65-F5344CB8AC3E}">
        <p14:creationId xmlns:p14="http://schemas.microsoft.com/office/powerpoint/2010/main" val="2429905905"/>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items">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dirty="0"/>
          </a:p>
        </p:txBody>
      </p:sp>
      <p:sp>
        <p:nvSpPr>
          <p:cNvPr id="3" name="內容版面配置區 2"/>
          <p:cNvSpPr>
            <a:spLocks noGrp="1"/>
          </p:cNvSpPr>
          <p:nvPr>
            <p:ph sz="half" idx="1" hasCustomPrompt="1"/>
          </p:nvPr>
        </p:nvSpPr>
        <p:spPr>
          <a:xfrm>
            <a:off x="395536" y="789553"/>
            <a:ext cx="4100264" cy="3843170"/>
          </a:xfrm>
        </p:spPr>
        <p:txBody>
          <a:bodyPr/>
          <a:lstStyle>
            <a:lvl1pPr marL="230482" indent="-230482">
              <a:buClr>
                <a:schemeClr val="accent5"/>
              </a:buClr>
              <a:buFont typeface="Arial"/>
              <a:buChar char="•"/>
              <a:tabLst/>
              <a:defRPr/>
            </a:lvl1pPr>
            <a:lvl2pPr marL="442610" indent="-221335">
              <a:buClr>
                <a:schemeClr val="accent5"/>
              </a:buClr>
              <a:buFont typeface="Arial"/>
              <a:buChar char="•"/>
              <a:defRPr/>
            </a:lvl2pPr>
            <a:lvl3pPr marL="632326" indent="-158108">
              <a:buClr>
                <a:schemeClr val="accent5"/>
              </a:buClr>
              <a:buFont typeface="Arial"/>
              <a:buChar char="•"/>
              <a:defRPr/>
            </a:lvl3pPr>
            <a:lvl4pPr marL="790423" indent="-158108">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內容版面配置區 2"/>
          <p:cNvSpPr>
            <a:spLocks noGrp="1"/>
          </p:cNvSpPr>
          <p:nvPr>
            <p:ph sz="half" idx="13" hasCustomPrompt="1"/>
          </p:nvPr>
        </p:nvSpPr>
        <p:spPr>
          <a:xfrm>
            <a:off x="4600195" y="789553"/>
            <a:ext cx="4100264" cy="3843170"/>
          </a:xfrm>
        </p:spPr>
        <p:txBody>
          <a:bodyPr/>
          <a:lstStyle>
            <a:lvl1pPr marL="217554" indent="-204502">
              <a:buClr>
                <a:schemeClr val="accent5"/>
              </a:buClr>
              <a:buFont typeface="Arial"/>
              <a:buChar char="•"/>
              <a:tabLst/>
              <a:defRPr/>
            </a:lvl1pPr>
            <a:lvl2pPr marL="442610" indent="-221335">
              <a:buClr>
                <a:schemeClr val="accent5"/>
              </a:buClr>
              <a:buFont typeface="Arial"/>
              <a:buChar char="•"/>
              <a:defRPr/>
            </a:lvl2pPr>
            <a:lvl3pPr marL="632326" indent="-158108">
              <a:buClr>
                <a:schemeClr val="accent5"/>
              </a:buClr>
              <a:buFont typeface="Arial"/>
              <a:buChar char="•"/>
              <a:defRPr/>
            </a:lvl3pPr>
            <a:lvl4pPr marL="790423" indent="-158108">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32329284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object">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dirty="0"/>
          </a:p>
        </p:txBody>
      </p:sp>
      <p:sp>
        <p:nvSpPr>
          <p:cNvPr id="4" name="文字版面配置區 2"/>
          <p:cNvSpPr>
            <a:spLocks noGrp="1"/>
          </p:cNvSpPr>
          <p:nvPr>
            <p:ph idx="1" hasCustomPrompt="1"/>
          </p:nvPr>
        </p:nvSpPr>
        <p:spPr>
          <a:xfrm>
            <a:off x="395539" y="789553"/>
            <a:ext cx="8304923" cy="3843170"/>
          </a:xfrm>
          <a:prstGeom prst="rect">
            <a:avLst/>
          </a:prstGeom>
        </p:spPr>
        <p:txBody>
          <a:bodyPr vert="horz" lIns="107101" tIns="53547" rIns="107101" bIns="53547"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2969687814"/>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dirty="0"/>
          </a:p>
        </p:txBody>
      </p:sp>
    </p:spTree>
    <p:extLst>
      <p:ext uri="{BB962C8B-B14F-4D97-AF65-F5344CB8AC3E}">
        <p14:creationId xmlns:p14="http://schemas.microsoft.com/office/powerpoint/2010/main" val="19673596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Include the Title">
    <p:spTree>
      <p:nvGrpSpPr>
        <p:cNvPr id="1" name=""/>
        <p:cNvGrpSpPr/>
        <p:nvPr/>
      </p:nvGrpSpPr>
      <p:grpSpPr>
        <a:xfrm>
          <a:off x="0" y="0"/>
          <a:ext cx="0" cy="0"/>
          <a:chOff x="0" y="0"/>
          <a:chExt cx="0" cy="0"/>
        </a:xfrm>
      </p:grpSpPr>
      <p:sp>
        <p:nvSpPr>
          <p:cNvPr id="2" name="標題 1"/>
          <p:cNvSpPr>
            <a:spLocks noGrp="1"/>
          </p:cNvSpPr>
          <p:nvPr>
            <p:ph type="title"/>
          </p:nvPr>
        </p:nvSpPr>
        <p:spPr>
          <a:xfrm>
            <a:off x="395540" y="249492"/>
            <a:ext cx="3184278" cy="864096"/>
          </a:xfrm>
        </p:spPr>
        <p:txBody>
          <a:bodyPr anchor="b"/>
          <a:lstStyle>
            <a:lvl1pPr>
              <a:defRPr sz="3800"/>
            </a:lvl1pPr>
          </a:lstStyle>
          <a:p>
            <a:r>
              <a:rPr kumimoji="1" lang="zh-TW" altLang="en-US" smtClean="0"/>
              <a:t>按一下以編輯母片標題樣式</a:t>
            </a:r>
            <a:endParaRPr kumimoji="1" lang="zh-TW" altLang="en-US" dirty="0"/>
          </a:p>
        </p:txBody>
      </p:sp>
      <p:sp>
        <p:nvSpPr>
          <p:cNvPr id="3" name="內容版面配置區 2"/>
          <p:cNvSpPr>
            <a:spLocks noGrp="1"/>
          </p:cNvSpPr>
          <p:nvPr>
            <p:ph idx="1" hasCustomPrompt="1"/>
          </p:nvPr>
        </p:nvSpPr>
        <p:spPr>
          <a:xfrm>
            <a:off x="3888099" y="740678"/>
            <a:ext cx="4629150" cy="3655219"/>
          </a:xfrm>
        </p:spPr>
        <p:txBody>
          <a:bodyPr/>
          <a:lstStyle>
            <a:lvl1pPr marL="230482" indent="-230482">
              <a:buClr>
                <a:schemeClr val="accent5"/>
              </a:buClr>
              <a:buFont typeface="Arial"/>
              <a:buChar char="•"/>
              <a:tabLst/>
              <a:defRPr sz="2900"/>
            </a:lvl1pPr>
            <a:lvl2pPr marL="442610" indent="-221335">
              <a:buClr>
                <a:schemeClr val="accent5"/>
              </a:buClr>
              <a:buFont typeface="Arial"/>
              <a:buChar char="•"/>
              <a:defRPr sz="2500" baseline="0"/>
            </a:lvl2pPr>
            <a:lvl3pPr marL="632326" indent="-158108">
              <a:buClr>
                <a:schemeClr val="accent5"/>
              </a:buClr>
              <a:buFont typeface="Arial"/>
              <a:buChar char="•"/>
              <a:defRPr sz="2100" baseline="0"/>
            </a:lvl3pPr>
            <a:lvl4pPr marL="790423" indent="-158108">
              <a:buClr>
                <a:schemeClr val="accent5"/>
              </a:buClr>
              <a:buFont typeface="Arial"/>
              <a:buChar char="•"/>
              <a:defRPr sz="1800"/>
            </a:lvl4pPr>
            <a:lvl5pPr>
              <a:defRPr sz="1800"/>
            </a:lvl5pPr>
            <a:lvl6pPr>
              <a:defRPr sz="1800"/>
            </a:lvl6pPr>
            <a:lvl7pPr>
              <a:defRPr sz="1800"/>
            </a:lvl7pPr>
            <a:lvl8pPr>
              <a:defRPr sz="1800"/>
            </a:lvl8pPr>
            <a:lvl9pPr>
              <a:defRPr sz="1800"/>
            </a:lvl9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4" name="文字版面配置區 3"/>
          <p:cNvSpPr>
            <a:spLocks noGrp="1"/>
          </p:cNvSpPr>
          <p:nvPr>
            <p:ph type="body" sz="half" idx="2"/>
          </p:nvPr>
        </p:nvSpPr>
        <p:spPr>
          <a:xfrm>
            <a:off x="395540" y="1167605"/>
            <a:ext cx="3184278" cy="3234147"/>
          </a:xfrm>
        </p:spPr>
        <p:txBody>
          <a:bodyPr/>
          <a:lstStyle>
            <a:lvl1pPr marL="0" indent="0">
              <a:buNone/>
              <a:defRPr sz="1400"/>
            </a:lvl1pPr>
            <a:lvl2pPr marL="401547" indent="0">
              <a:buNone/>
              <a:defRPr sz="1300"/>
            </a:lvl2pPr>
            <a:lvl3pPr marL="803015" indent="0">
              <a:buNone/>
              <a:defRPr sz="1100"/>
            </a:lvl3pPr>
            <a:lvl4pPr marL="1204560" indent="0">
              <a:buNone/>
              <a:defRPr sz="900"/>
            </a:lvl4pPr>
            <a:lvl5pPr marL="1606057" indent="0">
              <a:buNone/>
              <a:defRPr sz="900"/>
            </a:lvl5pPr>
            <a:lvl6pPr marL="2007588" indent="0">
              <a:buNone/>
              <a:defRPr sz="900"/>
            </a:lvl6pPr>
            <a:lvl7pPr marL="2409076" indent="0">
              <a:buNone/>
              <a:defRPr sz="900"/>
            </a:lvl7pPr>
            <a:lvl8pPr marL="2810626" indent="0">
              <a:buNone/>
              <a:defRPr sz="900"/>
            </a:lvl8pPr>
            <a:lvl9pPr marL="3212144" indent="0">
              <a:buNone/>
              <a:defRPr sz="900"/>
            </a:lvl9pPr>
          </a:lstStyle>
          <a:p>
            <a:pPr lvl="0"/>
            <a:r>
              <a:rPr kumimoji="1" lang="zh-TW" altLang="en-US" smtClean="0"/>
              <a:t>按一下以編輯母片文字樣式</a:t>
            </a:r>
          </a:p>
        </p:txBody>
      </p:sp>
    </p:spTree>
    <p:extLst>
      <p:ext uri="{BB962C8B-B14F-4D97-AF65-F5344CB8AC3E}">
        <p14:creationId xmlns:p14="http://schemas.microsoft.com/office/powerpoint/2010/main" val="3984663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Tree>
    <p:extLst>
      <p:ext uri="{BB962C8B-B14F-4D97-AF65-F5344CB8AC3E}">
        <p14:creationId xmlns:p14="http://schemas.microsoft.com/office/powerpoint/2010/main" val="263883183"/>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ith the title of the picture">
    <p:spTree>
      <p:nvGrpSpPr>
        <p:cNvPr id="1" name=""/>
        <p:cNvGrpSpPr/>
        <p:nvPr/>
      </p:nvGrpSpPr>
      <p:grpSpPr>
        <a:xfrm>
          <a:off x="0" y="0"/>
          <a:ext cx="0" cy="0"/>
          <a:chOff x="0" y="0"/>
          <a:chExt cx="0" cy="0"/>
        </a:xfrm>
      </p:grpSpPr>
      <p:sp>
        <p:nvSpPr>
          <p:cNvPr id="3" name="圖片版面配置區 2"/>
          <p:cNvSpPr>
            <a:spLocks noGrp="1"/>
          </p:cNvSpPr>
          <p:nvPr>
            <p:ph type="pic" idx="1"/>
          </p:nvPr>
        </p:nvSpPr>
        <p:spPr>
          <a:xfrm>
            <a:off x="3707910" y="740678"/>
            <a:ext cx="4809035" cy="3655219"/>
          </a:xfrm>
        </p:spPr>
        <p:txBody>
          <a:bodyPr>
            <a:normAutofit/>
          </a:bodyPr>
          <a:lstStyle>
            <a:lvl1pPr marL="0" indent="0">
              <a:buNone/>
              <a:defRPr sz="1700" b="0"/>
            </a:lvl1pPr>
            <a:lvl2pPr marL="401547" indent="0">
              <a:buNone/>
              <a:defRPr sz="2500"/>
            </a:lvl2pPr>
            <a:lvl3pPr marL="803015" indent="0">
              <a:buNone/>
              <a:defRPr sz="2100"/>
            </a:lvl3pPr>
            <a:lvl4pPr marL="1204560" indent="0">
              <a:buNone/>
              <a:defRPr sz="1800"/>
            </a:lvl4pPr>
            <a:lvl5pPr marL="1606057" indent="0">
              <a:buNone/>
              <a:defRPr sz="1800"/>
            </a:lvl5pPr>
            <a:lvl6pPr marL="2007588" indent="0">
              <a:buNone/>
              <a:defRPr sz="1800"/>
            </a:lvl6pPr>
            <a:lvl7pPr marL="2409076" indent="0">
              <a:buNone/>
              <a:defRPr sz="1800"/>
            </a:lvl7pPr>
            <a:lvl8pPr marL="2810626" indent="0">
              <a:buNone/>
              <a:defRPr sz="1800"/>
            </a:lvl8pPr>
            <a:lvl9pPr marL="3212144" indent="0">
              <a:buNone/>
              <a:defRPr sz="1800"/>
            </a:lvl9pPr>
          </a:lstStyle>
          <a:p>
            <a:r>
              <a:rPr kumimoji="1" lang="zh-TW" altLang="en-US" smtClean="0"/>
              <a:t>按一下圖示以新增圖片</a:t>
            </a:r>
            <a:endParaRPr kumimoji="1" lang="zh-TW" altLang="en-US"/>
          </a:p>
        </p:txBody>
      </p:sp>
      <p:sp>
        <p:nvSpPr>
          <p:cNvPr id="8" name="標題 1"/>
          <p:cNvSpPr>
            <a:spLocks noGrp="1"/>
          </p:cNvSpPr>
          <p:nvPr>
            <p:ph type="title"/>
          </p:nvPr>
        </p:nvSpPr>
        <p:spPr>
          <a:xfrm>
            <a:off x="395540" y="249492"/>
            <a:ext cx="3184278" cy="864096"/>
          </a:xfrm>
        </p:spPr>
        <p:txBody>
          <a:bodyPr anchor="b"/>
          <a:lstStyle>
            <a:lvl1pPr>
              <a:defRPr sz="3800"/>
            </a:lvl1pPr>
          </a:lstStyle>
          <a:p>
            <a:r>
              <a:rPr kumimoji="1" lang="zh-TW" altLang="en-US" smtClean="0"/>
              <a:t>按一下以編輯母片標題樣式</a:t>
            </a:r>
            <a:endParaRPr kumimoji="1" lang="zh-TW" altLang="en-US" dirty="0"/>
          </a:p>
        </p:txBody>
      </p:sp>
      <p:sp>
        <p:nvSpPr>
          <p:cNvPr id="9" name="文字版面配置區 3"/>
          <p:cNvSpPr>
            <a:spLocks noGrp="1"/>
          </p:cNvSpPr>
          <p:nvPr>
            <p:ph type="body" sz="half" idx="2"/>
          </p:nvPr>
        </p:nvSpPr>
        <p:spPr>
          <a:xfrm>
            <a:off x="395540" y="1167605"/>
            <a:ext cx="3184278" cy="3234147"/>
          </a:xfrm>
        </p:spPr>
        <p:txBody>
          <a:bodyPr/>
          <a:lstStyle>
            <a:lvl1pPr marL="0" indent="0">
              <a:buNone/>
              <a:defRPr sz="1400"/>
            </a:lvl1pPr>
            <a:lvl2pPr marL="401547" indent="0">
              <a:buNone/>
              <a:defRPr sz="1300"/>
            </a:lvl2pPr>
            <a:lvl3pPr marL="803015" indent="0">
              <a:buNone/>
              <a:defRPr sz="1100"/>
            </a:lvl3pPr>
            <a:lvl4pPr marL="1204560" indent="0">
              <a:buNone/>
              <a:defRPr sz="900"/>
            </a:lvl4pPr>
            <a:lvl5pPr marL="1606057" indent="0">
              <a:buNone/>
              <a:defRPr sz="900"/>
            </a:lvl5pPr>
            <a:lvl6pPr marL="2007588" indent="0">
              <a:buNone/>
              <a:defRPr sz="900"/>
            </a:lvl6pPr>
            <a:lvl7pPr marL="2409076" indent="0">
              <a:buNone/>
              <a:defRPr sz="900"/>
            </a:lvl7pPr>
            <a:lvl8pPr marL="2810626" indent="0">
              <a:buNone/>
              <a:defRPr sz="900"/>
            </a:lvl8pPr>
            <a:lvl9pPr marL="3212144" indent="0">
              <a:buNone/>
              <a:defRPr sz="900"/>
            </a:lvl9pPr>
          </a:lstStyle>
          <a:p>
            <a:pPr lvl="0"/>
            <a:r>
              <a:rPr kumimoji="1" lang="zh-TW" altLang="en-US" smtClean="0"/>
              <a:t>按一下以編輯母片文字樣式</a:t>
            </a:r>
          </a:p>
        </p:txBody>
      </p:sp>
    </p:spTree>
    <p:extLst>
      <p:ext uri="{BB962C8B-B14F-4D97-AF65-F5344CB8AC3E}">
        <p14:creationId xmlns:p14="http://schemas.microsoft.com/office/powerpoint/2010/main" val="9073272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items">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
        <p:nvSpPr>
          <p:cNvPr id="3" name="內容版面配置區 2"/>
          <p:cNvSpPr>
            <a:spLocks noGrp="1"/>
          </p:cNvSpPr>
          <p:nvPr>
            <p:ph sz="half" idx="1" hasCustomPrompt="1"/>
          </p:nvPr>
        </p:nvSpPr>
        <p:spPr>
          <a:xfrm>
            <a:off x="395536" y="789553"/>
            <a:ext cx="4100264" cy="3843170"/>
          </a:xfrm>
        </p:spPr>
        <p:txBody>
          <a:bodyPr/>
          <a:lstStyle>
            <a:lvl1pPr marL="234176" indent="-234176">
              <a:buClr>
                <a:schemeClr val="accent5"/>
              </a:buClr>
              <a:buFont typeface="Arial"/>
              <a:buChar char="•"/>
              <a:tabLst/>
              <a:defRPr/>
            </a:lvl1pPr>
            <a:lvl2pPr marL="449677" indent="-224838">
              <a:buClr>
                <a:schemeClr val="accent5"/>
              </a:buClr>
              <a:buFont typeface="Arial"/>
              <a:buChar char="•"/>
              <a:defRPr/>
            </a:lvl2pPr>
            <a:lvl3pPr marL="642395" indent="-160599">
              <a:buClr>
                <a:schemeClr val="accent5"/>
              </a:buClr>
              <a:buFont typeface="Arial"/>
              <a:buChar char="•"/>
              <a:defRPr/>
            </a:lvl3pPr>
            <a:lvl4pPr marL="802992" indent="-160599">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內容版面配置區 2"/>
          <p:cNvSpPr>
            <a:spLocks noGrp="1"/>
          </p:cNvSpPr>
          <p:nvPr>
            <p:ph sz="half" idx="13" hasCustomPrompt="1"/>
          </p:nvPr>
        </p:nvSpPr>
        <p:spPr>
          <a:xfrm>
            <a:off x="4600195" y="789553"/>
            <a:ext cx="4100264" cy="3843170"/>
          </a:xfrm>
        </p:spPr>
        <p:txBody>
          <a:bodyPr/>
          <a:lstStyle>
            <a:lvl1pPr marL="220958" indent="-207737">
              <a:buClr>
                <a:schemeClr val="accent5"/>
              </a:buClr>
              <a:buFont typeface="Arial"/>
              <a:buChar char="•"/>
              <a:tabLst/>
              <a:defRPr/>
            </a:lvl1pPr>
            <a:lvl2pPr marL="449677" indent="-224838">
              <a:buClr>
                <a:schemeClr val="accent5"/>
              </a:buClr>
              <a:buFont typeface="Arial"/>
              <a:buChar char="•"/>
              <a:defRPr/>
            </a:lvl2pPr>
            <a:lvl3pPr marL="642395" indent="-160599">
              <a:buClr>
                <a:schemeClr val="accent5"/>
              </a:buClr>
              <a:buFont typeface="Arial"/>
              <a:buChar char="•"/>
              <a:defRPr/>
            </a:lvl3pPr>
            <a:lvl4pPr marL="802992" indent="-160599">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27747658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object">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
        <p:nvSpPr>
          <p:cNvPr id="4" name="文字版面配置區 2"/>
          <p:cNvSpPr>
            <a:spLocks noGrp="1"/>
          </p:cNvSpPr>
          <p:nvPr>
            <p:ph idx="1" hasCustomPrompt="1"/>
          </p:nvPr>
        </p:nvSpPr>
        <p:spPr>
          <a:xfrm>
            <a:off x="395539" y="789553"/>
            <a:ext cx="8304923" cy="3843170"/>
          </a:xfrm>
          <a:prstGeom prst="rect">
            <a:avLst/>
          </a:prstGeom>
        </p:spPr>
        <p:txBody>
          <a:bodyPr vert="horz" lIns="108780" tIns="54391" rIns="108780" bIns="54391"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23913550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Tree>
    <p:extLst>
      <p:ext uri="{BB962C8B-B14F-4D97-AF65-F5344CB8AC3E}">
        <p14:creationId xmlns:p14="http://schemas.microsoft.com/office/powerpoint/2010/main" val="1768120525"/>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Include the Title">
    <p:spTree>
      <p:nvGrpSpPr>
        <p:cNvPr id="1" name=""/>
        <p:cNvGrpSpPr/>
        <p:nvPr/>
      </p:nvGrpSpPr>
      <p:grpSpPr>
        <a:xfrm>
          <a:off x="0" y="0"/>
          <a:ext cx="0" cy="0"/>
          <a:chOff x="0" y="0"/>
          <a:chExt cx="0" cy="0"/>
        </a:xfrm>
      </p:grpSpPr>
      <p:sp>
        <p:nvSpPr>
          <p:cNvPr id="2" name="標題 1"/>
          <p:cNvSpPr>
            <a:spLocks noGrp="1"/>
          </p:cNvSpPr>
          <p:nvPr>
            <p:ph type="title"/>
          </p:nvPr>
        </p:nvSpPr>
        <p:spPr>
          <a:xfrm>
            <a:off x="395543" y="249492"/>
            <a:ext cx="3184277" cy="864096"/>
          </a:xfrm>
        </p:spPr>
        <p:txBody>
          <a:bodyPr anchor="b"/>
          <a:lstStyle>
            <a:lvl1pPr>
              <a:defRPr sz="3800"/>
            </a:lvl1pPr>
          </a:lstStyle>
          <a:p>
            <a:endParaRPr kumimoji="1" lang="zh-TW" altLang="en-US" dirty="0"/>
          </a:p>
        </p:txBody>
      </p:sp>
      <p:sp>
        <p:nvSpPr>
          <p:cNvPr id="3" name="內容版面配置區 2"/>
          <p:cNvSpPr>
            <a:spLocks noGrp="1"/>
          </p:cNvSpPr>
          <p:nvPr>
            <p:ph idx="1" hasCustomPrompt="1"/>
          </p:nvPr>
        </p:nvSpPr>
        <p:spPr>
          <a:xfrm>
            <a:off x="3887793" y="740576"/>
            <a:ext cx="4629151" cy="3655219"/>
          </a:xfrm>
        </p:spPr>
        <p:txBody>
          <a:bodyPr/>
          <a:lstStyle>
            <a:lvl1pPr marL="234176" indent="-234176">
              <a:buClr>
                <a:schemeClr val="accent5"/>
              </a:buClr>
              <a:buFont typeface="Arial"/>
              <a:buChar char="•"/>
              <a:tabLst/>
              <a:defRPr sz="2900"/>
            </a:lvl1pPr>
            <a:lvl2pPr marL="449677" indent="-224838">
              <a:buClr>
                <a:schemeClr val="accent5"/>
              </a:buClr>
              <a:buFont typeface="Arial"/>
              <a:buChar char="•"/>
              <a:defRPr sz="2500" baseline="0"/>
            </a:lvl2pPr>
            <a:lvl3pPr marL="642395" indent="-160599">
              <a:buClr>
                <a:schemeClr val="accent5"/>
              </a:buClr>
              <a:buFont typeface="Arial"/>
              <a:buChar char="•"/>
              <a:defRPr sz="2100" baseline="0"/>
            </a:lvl3pPr>
            <a:lvl4pPr marL="802992" indent="-160599">
              <a:buClr>
                <a:schemeClr val="accent5"/>
              </a:buClr>
              <a:buFont typeface="Arial"/>
              <a:buChar char="•"/>
              <a:defRPr sz="1800"/>
            </a:lvl4pPr>
            <a:lvl5pPr>
              <a:defRPr sz="1800"/>
            </a:lvl5pPr>
            <a:lvl6pPr>
              <a:defRPr sz="1800"/>
            </a:lvl6pPr>
            <a:lvl7pPr>
              <a:defRPr sz="1800"/>
            </a:lvl7pPr>
            <a:lvl8pPr>
              <a:defRPr sz="1800"/>
            </a:lvl8pPr>
            <a:lvl9pPr>
              <a:defRPr sz="1800"/>
            </a:lvl9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4" name="文字版面配置區 3"/>
          <p:cNvSpPr>
            <a:spLocks noGrp="1"/>
          </p:cNvSpPr>
          <p:nvPr>
            <p:ph type="body" sz="half" idx="2"/>
          </p:nvPr>
        </p:nvSpPr>
        <p:spPr>
          <a:xfrm>
            <a:off x="395543" y="1167596"/>
            <a:ext cx="3184277" cy="3234147"/>
          </a:xfrm>
        </p:spPr>
        <p:txBody>
          <a:bodyPr/>
          <a:lstStyle>
            <a:lvl1pPr marL="0" indent="0">
              <a:buNone/>
              <a:defRPr sz="1400"/>
            </a:lvl1pPr>
            <a:lvl2pPr marL="407923" indent="0">
              <a:buNone/>
              <a:defRPr sz="1300"/>
            </a:lvl2pPr>
            <a:lvl3pPr marL="815843" indent="0">
              <a:buNone/>
              <a:defRPr sz="1100"/>
            </a:lvl3pPr>
            <a:lvl4pPr marL="1223763" indent="0">
              <a:buNone/>
              <a:defRPr sz="900"/>
            </a:lvl4pPr>
            <a:lvl5pPr marL="1631685" indent="0">
              <a:buNone/>
              <a:defRPr sz="900"/>
            </a:lvl5pPr>
            <a:lvl6pPr marL="2039604" indent="0">
              <a:buNone/>
              <a:defRPr sz="900"/>
            </a:lvl6pPr>
            <a:lvl7pPr marL="2447525" indent="0">
              <a:buNone/>
              <a:defRPr sz="900"/>
            </a:lvl7pPr>
            <a:lvl8pPr marL="2855445" indent="0">
              <a:buNone/>
              <a:defRPr sz="900"/>
            </a:lvl8pPr>
            <a:lvl9pPr marL="3263366" indent="0">
              <a:buNone/>
              <a:defRPr sz="900"/>
            </a:lvl9pPr>
          </a:lstStyle>
          <a:p>
            <a:pPr lvl="0"/>
            <a:endParaRPr kumimoji="1" lang="zh-TW" altLang="en-US" dirty="0"/>
          </a:p>
        </p:txBody>
      </p:sp>
    </p:spTree>
    <p:extLst>
      <p:ext uri="{BB962C8B-B14F-4D97-AF65-F5344CB8AC3E}">
        <p14:creationId xmlns:p14="http://schemas.microsoft.com/office/powerpoint/2010/main" val="17660858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ith the title of the picture">
    <p:spTree>
      <p:nvGrpSpPr>
        <p:cNvPr id="1" name=""/>
        <p:cNvGrpSpPr/>
        <p:nvPr/>
      </p:nvGrpSpPr>
      <p:grpSpPr>
        <a:xfrm>
          <a:off x="0" y="0"/>
          <a:ext cx="0" cy="0"/>
          <a:chOff x="0" y="0"/>
          <a:chExt cx="0" cy="0"/>
        </a:xfrm>
      </p:grpSpPr>
      <p:sp>
        <p:nvSpPr>
          <p:cNvPr id="3" name="圖片版面配置區 2"/>
          <p:cNvSpPr>
            <a:spLocks noGrp="1"/>
          </p:cNvSpPr>
          <p:nvPr>
            <p:ph type="pic" idx="1"/>
          </p:nvPr>
        </p:nvSpPr>
        <p:spPr>
          <a:xfrm>
            <a:off x="3707910" y="740576"/>
            <a:ext cx="4809035" cy="3655219"/>
          </a:xfrm>
        </p:spPr>
        <p:txBody>
          <a:bodyPr>
            <a:normAutofit/>
          </a:bodyPr>
          <a:lstStyle>
            <a:lvl1pPr marL="0" indent="0">
              <a:buNone/>
              <a:defRPr sz="1600" b="0"/>
            </a:lvl1pPr>
            <a:lvl2pPr marL="407923" indent="0">
              <a:buNone/>
              <a:defRPr sz="2500"/>
            </a:lvl2pPr>
            <a:lvl3pPr marL="815843" indent="0">
              <a:buNone/>
              <a:defRPr sz="2100"/>
            </a:lvl3pPr>
            <a:lvl4pPr marL="1223763" indent="0">
              <a:buNone/>
              <a:defRPr sz="1800"/>
            </a:lvl4pPr>
            <a:lvl5pPr marL="1631685" indent="0">
              <a:buNone/>
              <a:defRPr sz="1800"/>
            </a:lvl5pPr>
            <a:lvl6pPr marL="2039604" indent="0">
              <a:buNone/>
              <a:defRPr sz="1800"/>
            </a:lvl6pPr>
            <a:lvl7pPr marL="2447525" indent="0">
              <a:buNone/>
              <a:defRPr sz="1800"/>
            </a:lvl7pPr>
            <a:lvl8pPr marL="2855445" indent="0">
              <a:buNone/>
              <a:defRPr sz="1800"/>
            </a:lvl8pPr>
            <a:lvl9pPr marL="3263366" indent="0">
              <a:buNone/>
              <a:defRPr sz="1800"/>
            </a:lvl9pPr>
          </a:lstStyle>
          <a:p>
            <a:endParaRPr kumimoji="1" lang="zh-TW" altLang="en-US" dirty="0"/>
          </a:p>
        </p:txBody>
      </p:sp>
      <p:sp>
        <p:nvSpPr>
          <p:cNvPr id="8" name="標題 1"/>
          <p:cNvSpPr>
            <a:spLocks noGrp="1"/>
          </p:cNvSpPr>
          <p:nvPr>
            <p:ph type="title"/>
          </p:nvPr>
        </p:nvSpPr>
        <p:spPr>
          <a:xfrm>
            <a:off x="395543" y="249492"/>
            <a:ext cx="3184277" cy="864096"/>
          </a:xfrm>
        </p:spPr>
        <p:txBody>
          <a:bodyPr anchor="b"/>
          <a:lstStyle>
            <a:lvl1pPr>
              <a:defRPr sz="3800"/>
            </a:lvl1pPr>
          </a:lstStyle>
          <a:p>
            <a:endParaRPr kumimoji="1" lang="zh-TW" altLang="en-US" dirty="0"/>
          </a:p>
        </p:txBody>
      </p:sp>
      <p:sp>
        <p:nvSpPr>
          <p:cNvPr id="9" name="文字版面配置區 3"/>
          <p:cNvSpPr>
            <a:spLocks noGrp="1"/>
          </p:cNvSpPr>
          <p:nvPr>
            <p:ph type="body" sz="half" idx="2"/>
          </p:nvPr>
        </p:nvSpPr>
        <p:spPr>
          <a:xfrm>
            <a:off x="395543" y="1167596"/>
            <a:ext cx="3184277" cy="3234147"/>
          </a:xfrm>
        </p:spPr>
        <p:txBody>
          <a:bodyPr/>
          <a:lstStyle>
            <a:lvl1pPr marL="0" indent="0">
              <a:buNone/>
              <a:defRPr sz="1400"/>
            </a:lvl1pPr>
            <a:lvl2pPr marL="407923" indent="0">
              <a:buNone/>
              <a:defRPr sz="1300"/>
            </a:lvl2pPr>
            <a:lvl3pPr marL="815843" indent="0">
              <a:buNone/>
              <a:defRPr sz="1100"/>
            </a:lvl3pPr>
            <a:lvl4pPr marL="1223763" indent="0">
              <a:buNone/>
              <a:defRPr sz="900"/>
            </a:lvl4pPr>
            <a:lvl5pPr marL="1631685" indent="0">
              <a:buNone/>
              <a:defRPr sz="900"/>
            </a:lvl5pPr>
            <a:lvl6pPr marL="2039604" indent="0">
              <a:buNone/>
              <a:defRPr sz="900"/>
            </a:lvl6pPr>
            <a:lvl7pPr marL="2447525" indent="0">
              <a:buNone/>
              <a:defRPr sz="900"/>
            </a:lvl7pPr>
            <a:lvl8pPr marL="2855445" indent="0">
              <a:buNone/>
              <a:defRPr sz="900"/>
            </a:lvl8pPr>
            <a:lvl9pPr marL="3263366" indent="0">
              <a:buNone/>
              <a:defRPr sz="900"/>
            </a:lvl9pPr>
          </a:lstStyle>
          <a:p>
            <a:pPr lvl="0"/>
            <a:endParaRPr kumimoji="1" lang="zh-TW" altLang="en-US" dirty="0"/>
          </a:p>
        </p:txBody>
      </p:sp>
    </p:spTree>
    <p:extLst>
      <p:ext uri="{BB962C8B-B14F-4D97-AF65-F5344CB8AC3E}">
        <p14:creationId xmlns:p14="http://schemas.microsoft.com/office/powerpoint/2010/main" val="32108240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object">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
        <p:nvSpPr>
          <p:cNvPr id="3" name="內容版面配置區 2"/>
          <p:cNvSpPr>
            <a:spLocks noGrp="1"/>
          </p:cNvSpPr>
          <p:nvPr>
            <p:ph idx="1" hasCustomPrompt="1"/>
          </p:nvPr>
        </p:nvSpPr>
        <p:spPr/>
        <p:txBody>
          <a:bodyPr/>
          <a:lstStyle>
            <a:lvl1pPr marL="220958" indent="-207737">
              <a:buFont typeface="Arial"/>
              <a:buChar char="•"/>
              <a:tabLst/>
              <a:defRPr b="1"/>
            </a:lvl1pPr>
            <a:lvl2pPr marL="449677" indent="-224838">
              <a:buFont typeface="Arial"/>
              <a:buChar char="•"/>
              <a:defRPr b="1"/>
            </a:lvl2pPr>
            <a:lvl3pPr marL="642395" indent="-160599">
              <a:buFont typeface="Arial"/>
              <a:buChar char="•"/>
              <a:defRPr b="0" baseline="0"/>
            </a:lvl3pPr>
            <a:lvl4pPr marL="802992" indent="-160599">
              <a:buFont typeface="Arial"/>
              <a:buChar char="•"/>
              <a:defRPr baseline="0"/>
            </a:lvl4pPr>
            <a:lvl5pPr marL="1835643" indent="-203960">
              <a:buFontTx/>
              <a:buBlip>
                <a:blip r:embed="rId2"/>
              </a:buBlip>
              <a:defRPr baseline="0"/>
            </a:lvl5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1163426905"/>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items">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
        <p:nvSpPr>
          <p:cNvPr id="3" name="內容版面配置區 2"/>
          <p:cNvSpPr>
            <a:spLocks noGrp="1"/>
          </p:cNvSpPr>
          <p:nvPr>
            <p:ph sz="half" idx="1" hasCustomPrompt="1"/>
          </p:nvPr>
        </p:nvSpPr>
        <p:spPr>
          <a:xfrm>
            <a:off x="395536" y="735547"/>
            <a:ext cx="4100264" cy="3897176"/>
          </a:xfrm>
        </p:spPr>
        <p:txBody>
          <a:bodyPr/>
          <a:lstStyle>
            <a:lvl3pPr marL="642395">
              <a:defRPr/>
            </a:lvl3pPr>
            <a:lvl4pPr marL="802992">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內容版面配置區 2"/>
          <p:cNvSpPr>
            <a:spLocks noGrp="1"/>
          </p:cNvSpPr>
          <p:nvPr>
            <p:ph sz="half" idx="13" hasCustomPrompt="1"/>
          </p:nvPr>
        </p:nvSpPr>
        <p:spPr>
          <a:xfrm>
            <a:off x="4600195" y="735547"/>
            <a:ext cx="4100264" cy="3897176"/>
          </a:xfrm>
        </p:spPr>
        <p:txBody>
          <a:bodyPr/>
          <a:lstStyle>
            <a:lvl3pPr marL="642395">
              <a:defRPr/>
            </a:lvl3pPr>
            <a:lvl4pPr marL="802992">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42443734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Tree>
    <p:extLst>
      <p:ext uri="{BB962C8B-B14F-4D97-AF65-F5344CB8AC3E}">
        <p14:creationId xmlns:p14="http://schemas.microsoft.com/office/powerpoint/2010/main" val="53841882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Include the Title">
    <p:spTree>
      <p:nvGrpSpPr>
        <p:cNvPr id="1" name=""/>
        <p:cNvGrpSpPr/>
        <p:nvPr/>
      </p:nvGrpSpPr>
      <p:grpSpPr>
        <a:xfrm>
          <a:off x="0" y="0"/>
          <a:ext cx="0" cy="0"/>
          <a:chOff x="0" y="0"/>
          <a:chExt cx="0" cy="0"/>
        </a:xfrm>
      </p:grpSpPr>
      <p:sp>
        <p:nvSpPr>
          <p:cNvPr id="2" name="標題 1"/>
          <p:cNvSpPr>
            <a:spLocks noGrp="1"/>
          </p:cNvSpPr>
          <p:nvPr>
            <p:ph type="title"/>
          </p:nvPr>
        </p:nvSpPr>
        <p:spPr>
          <a:xfrm>
            <a:off x="395543" y="249492"/>
            <a:ext cx="3184277" cy="864096"/>
          </a:xfrm>
        </p:spPr>
        <p:txBody>
          <a:bodyPr anchor="b"/>
          <a:lstStyle>
            <a:lvl1pPr>
              <a:defRPr sz="3800"/>
            </a:lvl1pPr>
          </a:lstStyle>
          <a:p>
            <a:endParaRPr kumimoji="1" lang="zh-TW" altLang="en-US" dirty="0"/>
          </a:p>
        </p:txBody>
      </p:sp>
      <p:sp>
        <p:nvSpPr>
          <p:cNvPr id="3" name="內容版面配置區 2"/>
          <p:cNvSpPr>
            <a:spLocks noGrp="1"/>
          </p:cNvSpPr>
          <p:nvPr>
            <p:ph idx="1" hasCustomPrompt="1"/>
          </p:nvPr>
        </p:nvSpPr>
        <p:spPr>
          <a:xfrm>
            <a:off x="3887794" y="740576"/>
            <a:ext cx="4812671" cy="3655219"/>
          </a:xfrm>
        </p:spPr>
        <p:txBody>
          <a:bodyPr/>
          <a:lstStyle>
            <a:lvl1pPr>
              <a:defRPr sz="2900"/>
            </a:lvl1pPr>
            <a:lvl2pPr>
              <a:defRPr sz="2500" baseline="0"/>
            </a:lvl2pPr>
            <a:lvl3pPr>
              <a:defRPr sz="2100" baseline="0"/>
            </a:lvl3pPr>
            <a:lvl4pPr marL="802992">
              <a:defRPr sz="1800"/>
            </a:lvl4pPr>
            <a:lvl5pPr>
              <a:defRPr sz="1800"/>
            </a:lvl5pPr>
            <a:lvl6pPr>
              <a:defRPr sz="1800"/>
            </a:lvl6pPr>
            <a:lvl7pPr>
              <a:defRPr sz="1800"/>
            </a:lvl7pPr>
            <a:lvl8pPr>
              <a:defRPr sz="1800"/>
            </a:lvl8pPr>
            <a:lvl9pPr>
              <a:defRPr sz="1800"/>
            </a:lvl9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4" name="文字版面配置區 3"/>
          <p:cNvSpPr>
            <a:spLocks noGrp="1"/>
          </p:cNvSpPr>
          <p:nvPr>
            <p:ph type="body" sz="half" idx="2"/>
          </p:nvPr>
        </p:nvSpPr>
        <p:spPr>
          <a:xfrm>
            <a:off x="395543" y="1167596"/>
            <a:ext cx="3184277" cy="3234147"/>
          </a:xfrm>
        </p:spPr>
        <p:txBody>
          <a:bodyPr/>
          <a:lstStyle>
            <a:lvl1pPr marL="0" indent="0">
              <a:buNone/>
              <a:defRPr sz="1400"/>
            </a:lvl1pPr>
            <a:lvl2pPr marL="407923" indent="0">
              <a:buNone/>
              <a:defRPr sz="1300"/>
            </a:lvl2pPr>
            <a:lvl3pPr marL="815843" indent="0">
              <a:buNone/>
              <a:defRPr sz="1100"/>
            </a:lvl3pPr>
            <a:lvl4pPr marL="1223763" indent="0">
              <a:buNone/>
              <a:defRPr sz="900"/>
            </a:lvl4pPr>
            <a:lvl5pPr marL="1631685" indent="0">
              <a:buNone/>
              <a:defRPr sz="900"/>
            </a:lvl5pPr>
            <a:lvl6pPr marL="2039604" indent="0">
              <a:buNone/>
              <a:defRPr sz="900"/>
            </a:lvl6pPr>
            <a:lvl7pPr marL="2447525" indent="0">
              <a:buNone/>
              <a:defRPr sz="900"/>
            </a:lvl7pPr>
            <a:lvl8pPr marL="2855445" indent="0">
              <a:buNone/>
              <a:defRPr sz="900"/>
            </a:lvl8pPr>
            <a:lvl9pPr marL="3263366" indent="0">
              <a:buNone/>
              <a:defRPr sz="900"/>
            </a:lvl9pPr>
          </a:lstStyle>
          <a:p>
            <a:pPr lvl="0"/>
            <a:endParaRPr kumimoji="1" lang="zh-TW" altLang="en-US" dirty="0"/>
          </a:p>
        </p:txBody>
      </p:sp>
    </p:spTree>
    <p:extLst>
      <p:ext uri="{BB962C8B-B14F-4D97-AF65-F5344CB8AC3E}">
        <p14:creationId xmlns:p14="http://schemas.microsoft.com/office/powerpoint/2010/main" val="2174595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Include the Title">
    <p:spTree>
      <p:nvGrpSpPr>
        <p:cNvPr id="1" name=""/>
        <p:cNvGrpSpPr/>
        <p:nvPr/>
      </p:nvGrpSpPr>
      <p:grpSpPr>
        <a:xfrm>
          <a:off x="0" y="0"/>
          <a:ext cx="0" cy="0"/>
          <a:chOff x="0" y="0"/>
          <a:chExt cx="0" cy="0"/>
        </a:xfrm>
      </p:grpSpPr>
      <p:sp>
        <p:nvSpPr>
          <p:cNvPr id="2" name="標題 1"/>
          <p:cNvSpPr>
            <a:spLocks noGrp="1"/>
          </p:cNvSpPr>
          <p:nvPr>
            <p:ph type="title"/>
          </p:nvPr>
        </p:nvSpPr>
        <p:spPr>
          <a:xfrm>
            <a:off x="395543" y="249492"/>
            <a:ext cx="3184277" cy="864096"/>
          </a:xfrm>
        </p:spPr>
        <p:txBody>
          <a:bodyPr anchor="b"/>
          <a:lstStyle>
            <a:lvl1pPr>
              <a:defRPr sz="3800"/>
            </a:lvl1pPr>
          </a:lstStyle>
          <a:p>
            <a:endParaRPr kumimoji="1" lang="zh-TW" altLang="en-US" dirty="0"/>
          </a:p>
        </p:txBody>
      </p:sp>
      <p:sp>
        <p:nvSpPr>
          <p:cNvPr id="3" name="內容版面配置區 2"/>
          <p:cNvSpPr>
            <a:spLocks noGrp="1"/>
          </p:cNvSpPr>
          <p:nvPr>
            <p:ph idx="1" hasCustomPrompt="1"/>
          </p:nvPr>
        </p:nvSpPr>
        <p:spPr>
          <a:xfrm>
            <a:off x="3887793" y="740576"/>
            <a:ext cx="4629151" cy="3655219"/>
          </a:xfrm>
        </p:spPr>
        <p:txBody>
          <a:bodyPr/>
          <a:lstStyle>
            <a:lvl1pPr marL="234176" indent="-234176">
              <a:buClr>
                <a:schemeClr val="accent5"/>
              </a:buClr>
              <a:buFont typeface="Arial"/>
              <a:buChar char="•"/>
              <a:tabLst/>
              <a:defRPr sz="2900"/>
            </a:lvl1pPr>
            <a:lvl2pPr marL="449677" indent="-224838">
              <a:buClr>
                <a:schemeClr val="accent5"/>
              </a:buClr>
              <a:buFont typeface="Arial"/>
              <a:buChar char="•"/>
              <a:defRPr sz="2500" baseline="0"/>
            </a:lvl2pPr>
            <a:lvl3pPr marL="642395" indent="-160599">
              <a:buClr>
                <a:schemeClr val="accent5"/>
              </a:buClr>
              <a:buFont typeface="Arial"/>
              <a:buChar char="•"/>
              <a:defRPr sz="2100" baseline="0"/>
            </a:lvl3pPr>
            <a:lvl4pPr marL="802992" indent="-160599">
              <a:buClr>
                <a:schemeClr val="accent5"/>
              </a:buClr>
              <a:buFont typeface="Arial"/>
              <a:buChar char="•"/>
              <a:defRPr sz="1800"/>
            </a:lvl4pPr>
            <a:lvl5pPr>
              <a:defRPr sz="1800"/>
            </a:lvl5pPr>
            <a:lvl6pPr>
              <a:defRPr sz="1800"/>
            </a:lvl6pPr>
            <a:lvl7pPr>
              <a:defRPr sz="1800"/>
            </a:lvl7pPr>
            <a:lvl8pPr>
              <a:defRPr sz="1800"/>
            </a:lvl8pPr>
            <a:lvl9pPr>
              <a:defRPr sz="1800"/>
            </a:lvl9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4" name="文字版面配置區 3"/>
          <p:cNvSpPr>
            <a:spLocks noGrp="1"/>
          </p:cNvSpPr>
          <p:nvPr>
            <p:ph type="body" sz="half" idx="2"/>
          </p:nvPr>
        </p:nvSpPr>
        <p:spPr>
          <a:xfrm>
            <a:off x="395543" y="1167596"/>
            <a:ext cx="3184277" cy="3234147"/>
          </a:xfrm>
        </p:spPr>
        <p:txBody>
          <a:bodyPr/>
          <a:lstStyle>
            <a:lvl1pPr marL="0" indent="0">
              <a:buNone/>
              <a:defRPr sz="1400"/>
            </a:lvl1pPr>
            <a:lvl2pPr marL="407923" indent="0">
              <a:buNone/>
              <a:defRPr sz="1300"/>
            </a:lvl2pPr>
            <a:lvl3pPr marL="815843" indent="0">
              <a:buNone/>
              <a:defRPr sz="1100"/>
            </a:lvl3pPr>
            <a:lvl4pPr marL="1223763" indent="0">
              <a:buNone/>
              <a:defRPr sz="900"/>
            </a:lvl4pPr>
            <a:lvl5pPr marL="1631685" indent="0">
              <a:buNone/>
              <a:defRPr sz="900"/>
            </a:lvl5pPr>
            <a:lvl6pPr marL="2039604" indent="0">
              <a:buNone/>
              <a:defRPr sz="900"/>
            </a:lvl6pPr>
            <a:lvl7pPr marL="2447525" indent="0">
              <a:buNone/>
              <a:defRPr sz="900"/>
            </a:lvl7pPr>
            <a:lvl8pPr marL="2855445" indent="0">
              <a:buNone/>
              <a:defRPr sz="900"/>
            </a:lvl8pPr>
            <a:lvl9pPr marL="3263366" indent="0">
              <a:buNone/>
              <a:defRPr sz="900"/>
            </a:lvl9pPr>
          </a:lstStyle>
          <a:p>
            <a:pPr lvl="0"/>
            <a:endParaRPr kumimoji="1" lang="zh-TW" altLang="en-US" dirty="0"/>
          </a:p>
        </p:txBody>
      </p:sp>
    </p:spTree>
    <p:extLst>
      <p:ext uri="{BB962C8B-B14F-4D97-AF65-F5344CB8AC3E}">
        <p14:creationId xmlns:p14="http://schemas.microsoft.com/office/powerpoint/2010/main" val="47244289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ith the title of the picture">
    <p:spTree>
      <p:nvGrpSpPr>
        <p:cNvPr id="1" name=""/>
        <p:cNvGrpSpPr/>
        <p:nvPr/>
      </p:nvGrpSpPr>
      <p:grpSpPr>
        <a:xfrm>
          <a:off x="0" y="0"/>
          <a:ext cx="0" cy="0"/>
          <a:chOff x="0" y="0"/>
          <a:chExt cx="0" cy="0"/>
        </a:xfrm>
      </p:grpSpPr>
      <p:sp>
        <p:nvSpPr>
          <p:cNvPr id="3" name="圖片版面配置區 2"/>
          <p:cNvSpPr>
            <a:spLocks noGrp="1"/>
          </p:cNvSpPr>
          <p:nvPr>
            <p:ph type="pic" idx="1"/>
          </p:nvPr>
        </p:nvSpPr>
        <p:spPr>
          <a:xfrm>
            <a:off x="3707910" y="740576"/>
            <a:ext cx="4992555" cy="3655219"/>
          </a:xfrm>
        </p:spPr>
        <p:txBody>
          <a:bodyPr>
            <a:normAutofit/>
          </a:bodyPr>
          <a:lstStyle>
            <a:lvl1pPr marL="0" indent="0">
              <a:buNone/>
              <a:defRPr sz="1600" b="0"/>
            </a:lvl1pPr>
            <a:lvl2pPr marL="407923" indent="0">
              <a:buNone/>
              <a:defRPr sz="2500"/>
            </a:lvl2pPr>
            <a:lvl3pPr marL="815843" indent="0">
              <a:buNone/>
              <a:defRPr sz="2100"/>
            </a:lvl3pPr>
            <a:lvl4pPr marL="1223763" indent="0">
              <a:buNone/>
              <a:defRPr sz="1800"/>
            </a:lvl4pPr>
            <a:lvl5pPr marL="1631685" indent="0">
              <a:buNone/>
              <a:defRPr sz="1800"/>
            </a:lvl5pPr>
            <a:lvl6pPr marL="2039604" indent="0">
              <a:buNone/>
              <a:defRPr sz="1800"/>
            </a:lvl6pPr>
            <a:lvl7pPr marL="2447525" indent="0">
              <a:buNone/>
              <a:defRPr sz="1800"/>
            </a:lvl7pPr>
            <a:lvl8pPr marL="2855445" indent="0">
              <a:buNone/>
              <a:defRPr sz="1800"/>
            </a:lvl8pPr>
            <a:lvl9pPr marL="3263366" indent="0">
              <a:buNone/>
              <a:defRPr sz="1800"/>
            </a:lvl9pPr>
          </a:lstStyle>
          <a:p>
            <a:endParaRPr kumimoji="1" lang="zh-TW" altLang="en-US" dirty="0"/>
          </a:p>
        </p:txBody>
      </p:sp>
      <p:sp>
        <p:nvSpPr>
          <p:cNvPr id="8" name="標題 1"/>
          <p:cNvSpPr>
            <a:spLocks noGrp="1"/>
          </p:cNvSpPr>
          <p:nvPr>
            <p:ph type="title"/>
          </p:nvPr>
        </p:nvSpPr>
        <p:spPr>
          <a:xfrm>
            <a:off x="395543" y="249492"/>
            <a:ext cx="3184277" cy="864096"/>
          </a:xfrm>
        </p:spPr>
        <p:txBody>
          <a:bodyPr anchor="b"/>
          <a:lstStyle>
            <a:lvl1pPr>
              <a:defRPr sz="3800"/>
            </a:lvl1pPr>
          </a:lstStyle>
          <a:p>
            <a:endParaRPr kumimoji="1" lang="zh-TW" altLang="en-US" dirty="0"/>
          </a:p>
        </p:txBody>
      </p:sp>
      <p:sp>
        <p:nvSpPr>
          <p:cNvPr id="9" name="文字版面配置區 3"/>
          <p:cNvSpPr>
            <a:spLocks noGrp="1"/>
          </p:cNvSpPr>
          <p:nvPr>
            <p:ph type="body" sz="half" idx="2"/>
          </p:nvPr>
        </p:nvSpPr>
        <p:spPr>
          <a:xfrm>
            <a:off x="395543" y="1167596"/>
            <a:ext cx="3184277" cy="3234147"/>
          </a:xfrm>
        </p:spPr>
        <p:txBody>
          <a:bodyPr/>
          <a:lstStyle>
            <a:lvl1pPr marL="0" indent="0">
              <a:buNone/>
              <a:defRPr sz="1400"/>
            </a:lvl1pPr>
            <a:lvl2pPr marL="407923" indent="0">
              <a:buNone/>
              <a:defRPr sz="1300"/>
            </a:lvl2pPr>
            <a:lvl3pPr marL="815843" indent="0">
              <a:buNone/>
              <a:defRPr sz="1100"/>
            </a:lvl3pPr>
            <a:lvl4pPr marL="1223763" indent="0">
              <a:buNone/>
              <a:defRPr sz="900"/>
            </a:lvl4pPr>
            <a:lvl5pPr marL="1631685" indent="0">
              <a:buNone/>
              <a:defRPr sz="900"/>
            </a:lvl5pPr>
            <a:lvl6pPr marL="2039604" indent="0">
              <a:buNone/>
              <a:defRPr sz="900"/>
            </a:lvl6pPr>
            <a:lvl7pPr marL="2447525" indent="0">
              <a:buNone/>
              <a:defRPr sz="900"/>
            </a:lvl7pPr>
            <a:lvl8pPr marL="2855445" indent="0">
              <a:buNone/>
              <a:defRPr sz="900"/>
            </a:lvl8pPr>
            <a:lvl9pPr marL="3263366" indent="0">
              <a:buNone/>
              <a:defRPr sz="900"/>
            </a:lvl9pPr>
          </a:lstStyle>
          <a:p>
            <a:pPr lvl="0"/>
            <a:endParaRPr kumimoji="1" lang="zh-TW" altLang="en-US" dirty="0"/>
          </a:p>
        </p:txBody>
      </p:sp>
    </p:spTree>
    <p:extLst>
      <p:ext uri="{BB962C8B-B14F-4D97-AF65-F5344CB8AC3E}">
        <p14:creationId xmlns:p14="http://schemas.microsoft.com/office/powerpoint/2010/main" val="41446345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5945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ubtitle Page">
    <p:spTree>
      <p:nvGrpSpPr>
        <p:cNvPr id="1" name=""/>
        <p:cNvGrpSpPr/>
        <p:nvPr/>
      </p:nvGrpSpPr>
      <p:grpSpPr>
        <a:xfrm>
          <a:off x="0" y="0"/>
          <a:ext cx="0" cy="0"/>
          <a:chOff x="0" y="0"/>
          <a:chExt cx="0" cy="0"/>
        </a:xfrm>
      </p:grpSpPr>
      <p:sp>
        <p:nvSpPr>
          <p:cNvPr id="4" name="Title 1"/>
          <p:cNvSpPr>
            <a:spLocks noGrp="1"/>
          </p:cNvSpPr>
          <p:nvPr>
            <p:ph type="title"/>
          </p:nvPr>
        </p:nvSpPr>
        <p:spPr>
          <a:xfrm>
            <a:off x="683570" y="2146548"/>
            <a:ext cx="7848872" cy="1829358"/>
          </a:xfrm>
          <a:prstGeom prst="rect">
            <a:avLst/>
          </a:prstGeom>
        </p:spPr>
        <p:txBody>
          <a:bodyPr anchor="t">
            <a:normAutofit/>
          </a:bodyPr>
          <a:lstStyle>
            <a:lvl1pPr algn="l">
              <a:defRPr sz="3800" b="1">
                <a:solidFill>
                  <a:schemeClr val="bg1"/>
                </a:solidFill>
                <a:latin typeface="+mn-lt"/>
                <a:cs typeface="Microsoft JhengHei"/>
              </a:defRPr>
            </a:lvl1pPr>
          </a:lstStyle>
          <a:p>
            <a:endParaRPr lang="en-US" dirty="0"/>
          </a:p>
        </p:txBody>
      </p:sp>
    </p:spTree>
    <p:extLst>
      <p:ext uri="{BB962C8B-B14F-4D97-AF65-F5344CB8AC3E}">
        <p14:creationId xmlns:p14="http://schemas.microsoft.com/office/powerpoint/2010/main" val="184545505"/>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Cover_1">
    <p:spTree>
      <p:nvGrpSpPr>
        <p:cNvPr id="1" name=""/>
        <p:cNvGrpSpPr/>
        <p:nvPr/>
      </p:nvGrpSpPr>
      <p:grpSpPr>
        <a:xfrm>
          <a:off x="0" y="0"/>
          <a:ext cx="0" cy="0"/>
          <a:chOff x="0" y="0"/>
          <a:chExt cx="0" cy="0"/>
        </a:xfrm>
      </p:grpSpPr>
      <p:pic>
        <p:nvPicPr>
          <p:cNvPr id="3" name="圖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3" name="Text Placeholder 22"/>
          <p:cNvSpPr>
            <a:spLocks noGrp="1"/>
          </p:cNvSpPr>
          <p:nvPr>
            <p:ph type="body" sz="quarter" idx="14" hasCustomPrompt="1"/>
          </p:nvPr>
        </p:nvSpPr>
        <p:spPr>
          <a:xfrm>
            <a:off x="1403650" y="3147817"/>
            <a:ext cx="3816424" cy="1584176"/>
          </a:xfrm>
          <a:prstGeom prst="rect">
            <a:avLst/>
          </a:prstGeom>
        </p:spPr>
        <p:txBody>
          <a:bodyPr>
            <a:noAutofit/>
          </a:bodyPr>
          <a:lstStyle>
            <a:lvl1pPr marL="0" indent="0">
              <a:lnSpc>
                <a:spcPts val="1704"/>
              </a:lnSpc>
              <a:spcBef>
                <a:spcPts val="256"/>
              </a:spcBef>
              <a:buNone/>
              <a:defRPr sz="1600" b="0" i="0" baseline="0">
                <a:solidFill>
                  <a:schemeClr val="bg1">
                    <a:lumMod val="65000"/>
                  </a:schemeClr>
                </a:solidFill>
                <a:latin typeface="+mn-lt"/>
                <a:cs typeface="Microsoft JhengHei"/>
              </a:defRPr>
            </a:lvl1pPr>
          </a:lstStyle>
          <a:p>
            <a:pPr>
              <a:lnSpc>
                <a:spcPts val="2000"/>
              </a:lnSpc>
              <a:spcBef>
                <a:spcPts val="300"/>
              </a:spcBef>
            </a:pPr>
            <a:r>
              <a:rPr lang="de-DE" altLang="zh-TW" sz="1600" dirty="0">
                <a:latin typeface="Calibri" charset="0"/>
                <a:ea typeface="微軟正黑體" charset="-120"/>
                <a:cs typeface="Calibri" charset="0"/>
              </a:rPr>
              <a:t>NAME</a:t>
            </a:r>
          </a:p>
          <a:p>
            <a:pPr>
              <a:lnSpc>
                <a:spcPts val="2000"/>
              </a:lnSpc>
              <a:spcBef>
                <a:spcPts val="300"/>
              </a:spcBef>
            </a:pPr>
            <a:r>
              <a:rPr lang="de-DE" altLang="zh-TW" sz="1600" dirty="0">
                <a:latin typeface="Calibri" charset="0"/>
                <a:ea typeface="微軟正黑體" charset="-120"/>
                <a:cs typeface="Calibri" charset="0"/>
              </a:rPr>
              <a:t>Job Title</a:t>
            </a:r>
            <a:endParaRPr lang="en-US" altLang="zh-TW" sz="1600" dirty="0">
              <a:latin typeface="Calibri" charset="0"/>
              <a:ea typeface="微軟正黑體" charset="-120"/>
              <a:cs typeface="Calibri" charset="0"/>
            </a:endParaRPr>
          </a:p>
          <a:p>
            <a:pPr>
              <a:lnSpc>
                <a:spcPts val="2000"/>
              </a:lnSpc>
              <a:spcBef>
                <a:spcPts val="300"/>
              </a:spcBef>
            </a:pPr>
            <a:r>
              <a:rPr lang="en-US" altLang="zh-TW" sz="1600" dirty="0">
                <a:latin typeface="Calibri" charset="0"/>
                <a:ea typeface="微軟正黑體" charset="-120"/>
                <a:cs typeface="Calibri" charset="0"/>
              </a:rPr>
              <a:t>Department Name</a:t>
            </a:r>
          </a:p>
          <a:p>
            <a:pPr>
              <a:lnSpc>
                <a:spcPts val="2000"/>
              </a:lnSpc>
              <a:spcBef>
                <a:spcPts val="300"/>
              </a:spcBef>
            </a:pPr>
            <a:r>
              <a:rPr lang="en-US" altLang="zh-TW" sz="1600" dirty="0">
                <a:latin typeface="Calibri" charset="0"/>
                <a:ea typeface="微軟正黑體" charset="-120"/>
                <a:cs typeface="Calibri" charset="0"/>
              </a:rPr>
              <a:t>Company Name </a:t>
            </a:r>
          </a:p>
          <a:p>
            <a:pPr>
              <a:lnSpc>
                <a:spcPts val="2000"/>
              </a:lnSpc>
              <a:spcBef>
                <a:spcPts val="300"/>
              </a:spcBef>
            </a:pPr>
            <a:r>
              <a:rPr lang="en-US" altLang="zh-TW" sz="1600" dirty="0">
                <a:latin typeface="Calibri" charset="0"/>
                <a:ea typeface="微軟正黑體" charset="-120"/>
                <a:cs typeface="Calibri" charset="0"/>
              </a:rPr>
              <a:t>Apr. 7, 2017</a:t>
            </a:r>
          </a:p>
        </p:txBody>
      </p:sp>
      <p:sp>
        <p:nvSpPr>
          <p:cNvPr id="2" name="文字方塊 1"/>
          <p:cNvSpPr txBox="1"/>
          <p:nvPr userDrawn="1"/>
        </p:nvSpPr>
        <p:spPr>
          <a:xfrm>
            <a:off x="1828803" y="633715"/>
            <a:ext cx="219749" cy="356066"/>
          </a:xfrm>
          <a:prstGeom prst="rect">
            <a:avLst/>
          </a:prstGeom>
          <a:noFill/>
        </p:spPr>
        <p:txBody>
          <a:bodyPr wrap="none" lIns="108780" tIns="54391" rIns="108780" bIns="54391" rtlCol="0">
            <a:spAutoFit/>
          </a:bodyPr>
          <a:lstStyle/>
          <a:p>
            <a:endParaRPr kumimoji="1" lang="zh-TW" altLang="en-US" sz="1600" dirty="0">
              <a:solidFill>
                <a:prstClr val="black"/>
              </a:solidFill>
            </a:endParaRPr>
          </a:p>
        </p:txBody>
      </p:sp>
      <p:sp>
        <p:nvSpPr>
          <p:cNvPr id="13" name="標題 1"/>
          <p:cNvSpPr>
            <a:spLocks noGrp="1"/>
          </p:cNvSpPr>
          <p:nvPr>
            <p:ph type="title" hasCustomPrompt="1"/>
          </p:nvPr>
        </p:nvSpPr>
        <p:spPr>
          <a:xfrm>
            <a:off x="1403654" y="1419623"/>
            <a:ext cx="5472608" cy="1728192"/>
          </a:xfrm>
        </p:spPr>
        <p:txBody>
          <a:bodyPr anchor="t"/>
          <a:lstStyle>
            <a:lvl1pPr marL="0" marR="0" indent="0" algn="l" defTabSz="815843" rtl="0" eaLnBrk="1" fontAlgn="auto" latinLnBrk="0" hangingPunct="1">
              <a:lnSpc>
                <a:spcPct val="100000"/>
              </a:lnSpc>
              <a:spcBef>
                <a:spcPts val="0"/>
              </a:spcBef>
              <a:spcAft>
                <a:spcPts val="0"/>
              </a:spcAft>
              <a:buClrTx/>
              <a:buSzTx/>
              <a:buFontTx/>
              <a:buNone/>
              <a:tabLst/>
              <a:defRPr baseline="0">
                <a:solidFill>
                  <a:schemeClr val="tx1"/>
                </a:solidFill>
              </a:defRPr>
            </a:lvl1pPr>
          </a:lstStyle>
          <a:p>
            <a:pPr marL="0" marR="0" lvl="0" indent="0" algn="l" defTabSz="815843" rtl="0" eaLnBrk="1" fontAlgn="auto" latinLnBrk="0" hangingPunct="1">
              <a:lnSpc>
                <a:spcPct val="100000"/>
              </a:lnSpc>
              <a:spcBef>
                <a:spcPts val="0"/>
              </a:spcBef>
              <a:spcAft>
                <a:spcPts val="0"/>
              </a:spcAft>
              <a:buClrTx/>
              <a:buSzTx/>
              <a:buFontTx/>
              <a:buNone/>
              <a:tabLst/>
              <a:defRPr/>
            </a:pPr>
            <a:r>
              <a:rPr kumimoji="0" lang="en-US" altLang="zh-TW" sz="3600" b="1" i="0" u="none" strike="noStrike" kern="1200" cap="none" spc="0" normalizeH="0" baseline="0" noProof="0" dirty="0">
                <a:ln>
                  <a:noFill/>
                </a:ln>
                <a:solidFill>
                  <a:prstClr val="white"/>
                </a:solidFill>
                <a:effectLst/>
                <a:uLnTx/>
                <a:uFillTx/>
                <a:latin typeface="Calibri" charset="0"/>
                <a:ea typeface="微軟正黑體" charset="-120"/>
                <a:cs typeface="Calibri" charset="0"/>
              </a:rPr>
              <a:t>ASE Corporate Profile</a:t>
            </a:r>
            <a:endParaRPr kumimoji="1" lang="zh-TW" altLang="en-US" sz="3600" b="1" i="0" u="none" strike="noStrike" kern="1200" cap="none" spc="0" normalizeH="0" baseline="0" noProof="0" dirty="0">
              <a:ln>
                <a:noFill/>
              </a:ln>
              <a:solidFill>
                <a:prstClr val="white"/>
              </a:solidFill>
              <a:effectLst/>
              <a:uLnTx/>
              <a:uFillTx/>
              <a:latin typeface="+mn-lt"/>
              <a:ea typeface="+mj-ea"/>
              <a:cs typeface="+mj-cs"/>
            </a:endParaRPr>
          </a:p>
        </p:txBody>
      </p:sp>
      <p:sp>
        <p:nvSpPr>
          <p:cNvPr id="4" name="矩形 3"/>
          <p:cNvSpPr/>
          <p:nvPr userDrawn="1"/>
        </p:nvSpPr>
        <p:spPr>
          <a:xfrm>
            <a:off x="1403652" y="4774169"/>
            <a:ext cx="2358668" cy="325288"/>
          </a:xfrm>
          <a:prstGeom prst="rect">
            <a:avLst/>
          </a:prstGeom>
        </p:spPr>
        <p:txBody>
          <a:bodyPr wrap="none" lIns="108780" tIns="54391" rIns="108780" bIns="54391">
            <a:spAutoFit/>
          </a:bodyPr>
          <a:lstStyle/>
          <a:p>
            <a:r>
              <a:rPr lang="en-US" altLang="zh-TW" sz="1400" b="1" smtClean="0">
                <a:solidFill>
                  <a:srgbClr val="0070C0"/>
                </a:solidFill>
              </a:rPr>
              <a:t>ASE Confidential / Security-B</a:t>
            </a:r>
            <a:endParaRPr lang="zh-TW" altLang="en-US" sz="1400" dirty="0">
              <a:solidFill>
                <a:srgbClr val="0070C0"/>
              </a:solidFill>
            </a:endParaRPr>
          </a:p>
        </p:txBody>
      </p:sp>
    </p:spTree>
    <p:extLst>
      <p:ext uri="{BB962C8B-B14F-4D97-AF65-F5344CB8AC3E}">
        <p14:creationId xmlns:p14="http://schemas.microsoft.com/office/powerpoint/2010/main" val="559782180"/>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baseline="0">
                <a:latin typeface="Calibri" pitchFamily="34" charset="0"/>
                <a:ea typeface="微軟正黑體" pitchFamily="34" charset="-120"/>
              </a:defRPr>
            </a:lvl1pPr>
          </a:lstStyle>
          <a:p>
            <a:r>
              <a:rPr lang="zh-TW" altLang="en-US" smtClean="0"/>
              <a:t>按一下以編輯母片標題樣式</a:t>
            </a:r>
            <a:endParaRPr lang="zh-TW" altLang="en-US" dirty="0"/>
          </a:p>
        </p:txBody>
      </p:sp>
      <p:sp>
        <p:nvSpPr>
          <p:cNvPr id="6" name="文字版面配置區 5"/>
          <p:cNvSpPr>
            <a:spLocks noGrp="1"/>
          </p:cNvSpPr>
          <p:nvPr>
            <p:ph type="body" sz="quarter" idx="11"/>
          </p:nvPr>
        </p:nvSpPr>
        <p:spPr>
          <a:xfrm>
            <a:off x="475505" y="906331"/>
            <a:ext cx="8221887" cy="3624740"/>
          </a:xfrm>
        </p:spPr>
        <p:txBody>
          <a:bodyPr/>
          <a:lstStyle>
            <a:lvl1pPr>
              <a:defRPr sz="2500">
                <a:latin typeface="Calibri" pitchFamily="34" charset="0"/>
                <a:ea typeface="微軟正黑體" pitchFamily="34" charset="-120"/>
              </a:defRPr>
            </a:lvl1pPr>
            <a:lvl2pPr>
              <a:defRPr sz="2000">
                <a:latin typeface="Calibri" pitchFamily="34" charset="0"/>
                <a:ea typeface="微軟正黑體" pitchFamily="34" charset="-120"/>
              </a:defRPr>
            </a:lvl2pPr>
            <a:lvl3pPr>
              <a:defRPr sz="1700">
                <a:latin typeface="Calibri" pitchFamily="34" charset="0"/>
                <a:ea typeface="微軟正黑體" pitchFamily="34" charset="-120"/>
              </a:defRPr>
            </a:lvl3pPr>
            <a:lvl4pPr>
              <a:defRPr baseline="0">
                <a:latin typeface="Calibri" pitchFamily="34" charset="0"/>
                <a:ea typeface="微軟正黑體" pitchFamily="34" charset="-120"/>
              </a:defRPr>
            </a:lvl4pPr>
            <a:lvl5pPr>
              <a:defRPr>
                <a:latin typeface="微軟正黑體" pitchFamily="34" charset="-120"/>
                <a:ea typeface="微軟正黑體" pitchFamily="34" charset="-120"/>
              </a:defRPr>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p:txBody>
      </p:sp>
      <p:sp>
        <p:nvSpPr>
          <p:cNvPr id="4" name="Rectangle 6"/>
          <p:cNvSpPr>
            <a:spLocks noGrp="1" noChangeArrowheads="1"/>
          </p:cNvSpPr>
          <p:nvPr>
            <p:ph type="sldNum" sz="quarter" idx="12"/>
          </p:nvPr>
        </p:nvSpPr>
        <p:spPr/>
        <p:txBody>
          <a:bodyPr/>
          <a:lstStyle>
            <a:lvl1pPr>
              <a:defRPr>
                <a:latin typeface="微軟正黑體" pitchFamily="34" charset="-120"/>
                <a:ea typeface="微軟正黑體" pitchFamily="34" charset="-120"/>
              </a:defRPr>
            </a:lvl1pPr>
          </a:lstStyle>
          <a:p>
            <a:pPr>
              <a:defRPr/>
            </a:pPr>
            <a:fld id="{21464BEC-98DB-402A-8D0C-B043650B2A25}" type="slidenum">
              <a:rPr lang="en-US" altLang="zh-TW"/>
              <a:pPr>
                <a:defRPr/>
              </a:pPr>
              <a:t>‹#›</a:t>
            </a:fld>
            <a:endParaRPr lang="en-US" altLang="zh-TW"/>
          </a:p>
        </p:txBody>
      </p:sp>
    </p:spTree>
    <p:extLst>
      <p:ext uri="{BB962C8B-B14F-4D97-AF65-F5344CB8AC3E}">
        <p14:creationId xmlns:p14="http://schemas.microsoft.com/office/powerpoint/2010/main" val="15233811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Calibri" pitchFamily="34" charset="0"/>
                <a:ea typeface="微軟正黑體" pitchFamily="34" charset="-120"/>
              </a:defRPr>
            </a:lvl1pPr>
          </a:lstStyle>
          <a:p>
            <a:r>
              <a:rPr lang="zh-TW" altLang="en-US" dirty="0" smtClean="0"/>
              <a:t>按一下以編輯母片標題樣式</a:t>
            </a:r>
            <a:endParaRPr lang="zh-TW" altLang="en-US" dirty="0"/>
          </a:p>
        </p:txBody>
      </p:sp>
      <p:sp>
        <p:nvSpPr>
          <p:cNvPr id="6" name="文字版面配置區 5"/>
          <p:cNvSpPr>
            <a:spLocks noGrp="1"/>
          </p:cNvSpPr>
          <p:nvPr>
            <p:ph type="body" sz="quarter" idx="11"/>
          </p:nvPr>
        </p:nvSpPr>
        <p:spPr>
          <a:xfrm>
            <a:off x="475505" y="906331"/>
            <a:ext cx="8221887" cy="3624740"/>
          </a:xfrm>
        </p:spPr>
        <p:txBody>
          <a:bodyPr/>
          <a:lstStyle>
            <a:lvl1pPr>
              <a:defRPr sz="2500">
                <a:latin typeface="Calibri" pitchFamily="34" charset="0"/>
                <a:ea typeface="微軟正黑體" pitchFamily="34" charset="-120"/>
              </a:defRPr>
            </a:lvl1pPr>
            <a:lvl2pPr>
              <a:defRPr sz="2000">
                <a:latin typeface="Calibri" pitchFamily="34" charset="0"/>
                <a:ea typeface="微軟正黑體" pitchFamily="34" charset="-120"/>
              </a:defRPr>
            </a:lvl2pPr>
            <a:lvl3pPr>
              <a:defRPr sz="1700">
                <a:latin typeface="Calibri" pitchFamily="34" charset="0"/>
                <a:ea typeface="微軟正黑體" pitchFamily="34" charset="-120"/>
              </a:defRPr>
            </a:lvl3pPr>
            <a:lvl4pPr>
              <a:defRPr>
                <a:latin typeface="Calibri" pitchFamily="34" charset="0"/>
                <a:ea typeface="微軟正黑體" pitchFamily="34" charset="-120"/>
              </a:defRPr>
            </a:lvl4pPr>
            <a:lvl5pPr>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第三層</a:t>
            </a:r>
          </a:p>
          <a:p>
            <a:pPr lvl="2"/>
            <a:r>
              <a:rPr lang="zh-TW" altLang="en-US" dirty="0" smtClean="0"/>
              <a:t>第四層</a:t>
            </a:r>
          </a:p>
          <a:p>
            <a:pPr lvl="3"/>
            <a:r>
              <a:rPr lang="zh-TW" altLang="en-US" dirty="0" smtClean="0"/>
              <a:t>第五層</a:t>
            </a:r>
          </a:p>
        </p:txBody>
      </p:sp>
      <p:sp>
        <p:nvSpPr>
          <p:cNvPr id="4" name="Rectangle 6"/>
          <p:cNvSpPr>
            <a:spLocks noGrp="1" noChangeArrowheads="1"/>
          </p:cNvSpPr>
          <p:nvPr>
            <p:ph type="sldNum" sz="quarter" idx="12"/>
          </p:nvPr>
        </p:nvSpPr>
        <p:spPr/>
        <p:txBody>
          <a:bodyPr/>
          <a:lstStyle>
            <a:lvl1pPr>
              <a:defRPr>
                <a:latin typeface="微軟正黑體" pitchFamily="34" charset="-120"/>
                <a:ea typeface="微軟正黑體" pitchFamily="34" charset="-120"/>
              </a:defRPr>
            </a:lvl1pPr>
          </a:lstStyle>
          <a:p>
            <a:pPr>
              <a:defRPr/>
            </a:pPr>
            <a:fld id="{2D2A576D-6145-4098-8EA5-06F4CE5280C3}" type="slidenum">
              <a:rPr lang="en-US" altLang="zh-TW"/>
              <a:pPr>
                <a:defRPr/>
              </a:pPr>
              <a:t>‹#›</a:t>
            </a:fld>
            <a:endParaRPr lang="en-US" altLang="zh-TW"/>
          </a:p>
        </p:txBody>
      </p:sp>
    </p:spTree>
    <p:extLst>
      <p:ext uri="{BB962C8B-B14F-4D97-AF65-F5344CB8AC3E}">
        <p14:creationId xmlns:p14="http://schemas.microsoft.com/office/powerpoint/2010/main" val="53196893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472" y="206259"/>
            <a:ext cx="8229057" cy="857430"/>
          </a:xfrm>
        </p:spPr>
        <p:txBody>
          <a:bodyPr/>
          <a:lstStyle>
            <a:lvl1pPr>
              <a:defRPr>
                <a:latin typeface="Calibri" pitchFamily="34" charset="0"/>
                <a:ea typeface="微軟正黑體" pitchFamily="34" charset="-120"/>
              </a:defRPr>
            </a:lvl1pPr>
          </a:lstStyle>
          <a:p>
            <a:r>
              <a:rPr lang="zh-TW" altLang="en-US" dirty="0" smtClean="0"/>
              <a:t>按一下以編輯母片標題樣式</a:t>
            </a:r>
            <a:endParaRPr lang="zh-TW" altLang="en-US" dirty="0"/>
          </a:p>
        </p:txBody>
      </p:sp>
      <p:sp>
        <p:nvSpPr>
          <p:cNvPr id="3" name="文字版面配置區 2"/>
          <p:cNvSpPr>
            <a:spLocks noGrp="1"/>
          </p:cNvSpPr>
          <p:nvPr>
            <p:ph type="body" idx="1"/>
          </p:nvPr>
        </p:nvSpPr>
        <p:spPr>
          <a:xfrm>
            <a:off x="457477" y="1151160"/>
            <a:ext cx="4039867" cy="479470"/>
          </a:xfrm>
        </p:spPr>
        <p:txBody>
          <a:bodyPr anchor="b"/>
          <a:lstStyle>
            <a:lvl1pPr marL="0" indent="0">
              <a:buNone/>
              <a:defRPr sz="2200" b="1">
                <a:latin typeface="Calibri" pitchFamily="34" charset="0"/>
                <a:ea typeface="微軟正黑體" pitchFamily="34" charset="-120"/>
              </a:defRPr>
            </a:lvl1pPr>
            <a:lvl2pPr marL="357592" indent="0">
              <a:buNone/>
              <a:defRPr sz="1500" b="1"/>
            </a:lvl2pPr>
            <a:lvl3pPr marL="715181" indent="0">
              <a:buNone/>
              <a:defRPr sz="1400" b="1"/>
            </a:lvl3pPr>
            <a:lvl4pPr marL="1072770" indent="0">
              <a:buNone/>
              <a:defRPr sz="1300" b="1"/>
            </a:lvl4pPr>
            <a:lvl5pPr marL="1430361" indent="0">
              <a:buNone/>
              <a:defRPr sz="1300" b="1"/>
            </a:lvl5pPr>
            <a:lvl6pPr marL="1787951" indent="0">
              <a:buNone/>
              <a:defRPr sz="1300" b="1"/>
            </a:lvl6pPr>
            <a:lvl7pPr marL="2145541" indent="0">
              <a:buNone/>
              <a:defRPr sz="1300" b="1"/>
            </a:lvl7pPr>
            <a:lvl8pPr marL="2503130" indent="0">
              <a:buNone/>
              <a:defRPr sz="1300" b="1"/>
            </a:lvl8pPr>
            <a:lvl9pPr marL="2860720" indent="0">
              <a:buNone/>
              <a:defRPr sz="1300" b="1"/>
            </a:lvl9pPr>
          </a:lstStyle>
          <a:p>
            <a:pPr lvl="0"/>
            <a:r>
              <a:rPr lang="zh-TW" altLang="en-US" dirty="0" smtClean="0"/>
              <a:t>按一下以編輯母片文字樣式</a:t>
            </a:r>
          </a:p>
        </p:txBody>
      </p:sp>
      <p:sp>
        <p:nvSpPr>
          <p:cNvPr id="5" name="文字版面配置區 4"/>
          <p:cNvSpPr>
            <a:spLocks noGrp="1"/>
          </p:cNvSpPr>
          <p:nvPr>
            <p:ph type="body" sz="quarter" idx="3"/>
          </p:nvPr>
        </p:nvSpPr>
        <p:spPr>
          <a:xfrm>
            <a:off x="4645304" y="1151160"/>
            <a:ext cx="4041225" cy="479470"/>
          </a:xfrm>
        </p:spPr>
        <p:txBody>
          <a:bodyPr anchor="b"/>
          <a:lstStyle>
            <a:lvl1pPr marL="0" indent="0">
              <a:buNone/>
              <a:defRPr sz="2200" b="1">
                <a:latin typeface="Calibri" pitchFamily="34" charset="0"/>
                <a:ea typeface="微軟正黑體" pitchFamily="34" charset="-120"/>
              </a:defRPr>
            </a:lvl1pPr>
            <a:lvl2pPr marL="357592" indent="0">
              <a:buNone/>
              <a:defRPr sz="1500" b="1"/>
            </a:lvl2pPr>
            <a:lvl3pPr marL="715181" indent="0">
              <a:buNone/>
              <a:defRPr sz="1400" b="1"/>
            </a:lvl3pPr>
            <a:lvl4pPr marL="1072770" indent="0">
              <a:buNone/>
              <a:defRPr sz="1300" b="1"/>
            </a:lvl4pPr>
            <a:lvl5pPr marL="1430361" indent="0">
              <a:buNone/>
              <a:defRPr sz="1300" b="1"/>
            </a:lvl5pPr>
            <a:lvl6pPr marL="1787951" indent="0">
              <a:buNone/>
              <a:defRPr sz="1300" b="1"/>
            </a:lvl6pPr>
            <a:lvl7pPr marL="2145541" indent="0">
              <a:buNone/>
              <a:defRPr sz="1300" b="1"/>
            </a:lvl7pPr>
            <a:lvl8pPr marL="2503130" indent="0">
              <a:buNone/>
              <a:defRPr sz="1300" b="1"/>
            </a:lvl8pPr>
            <a:lvl9pPr marL="2860720" indent="0">
              <a:buNone/>
              <a:defRPr sz="1300" b="1"/>
            </a:lvl9pPr>
          </a:lstStyle>
          <a:p>
            <a:pPr lvl="0"/>
            <a:r>
              <a:rPr lang="zh-TW" altLang="en-US" dirty="0" smtClean="0"/>
              <a:t>按一下以編輯母片文字樣式</a:t>
            </a:r>
          </a:p>
        </p:txBody>
      </p:sp>
      <p:sp>
        <p:nvSpPr>
          <p:cNvPr id="9" name="文字版面配置區 8"/>
          <p:cNvSpPr>
            <a:spLocks noGrp="1"/>
          </p:cNvSpPr>
          <p:nvPr>
            <p:ph type="body" sz="quarter" idx="11"/>
          </p:nvPr>
        </p:nvSpPr>
        <p:spPr>
          <a:xfrm>
            <a:off x="446618" y="1641075"/>
            <a:ext cx="4064301" cy="2938979"/>
          </a:xfrm>
        </p:spPr>
        <p:txBody>
          <a:bodyPr/>
          <a:lstStyle>
            <a:lvl1pPr>
              <a:defRPr sz="2200">
                <a:latin typeface="Calibri" pitchFamily="34" charset="0"/>
                <a:ea typeface="微軟正黑體" pitchFamily="34" charset="-120"/>
              </a:defRPr>
            </a:lvl1pPr>
            <a:lvl2pPr>
              <a:defRPr>
                <a:latin typeface="Calibri" pitchFamily="34" charset="0"/>
                <a:ea typeface="微軟正黑體" pitchFamily="34" charset="-120"/>
              </a:defRPr>
            </a:lvl2pPr>
            <a:lvl3pPr>
              <a:defRPr>
                <a:latin typeface="Calibri" pitchFamily="34" charset="0"/>
                <a:ea typeface="微軟正黑體" pitchFamily="34" charset="-120"/>
              </a:defRPr>
            </a:lvl3pPr>
            <a:lvl4pPr>
              <a:defRPr>
                <a:latin typeface="Calibri" pitchFamily="34" charset="0"/>
                <a:ea typeface="微軟正黑體" pitchFamily="34" charset="-120"/>
              </a:defRPr>
            </a:lvl4pPr>
            <a:lvl5pPr>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第三層</a:t>
            </a:r>
          </a:p>
          <a:p>
            <a:pPr lvl="2"/>
            <a:r>
              <a:rPr lang="zh-TW" altLang="en-US" dirty="0" smtClean="0"/>
              <a:t>第四層</a:t>
            </a:r>
          </a:p>
          <a:p>
            <a:pPr lvl="3"/>
            <a:r>
              <a:rPr lang="zh-TW" altLang="en-US" dirty="0" smtClean="0"/>
              <a:t>第五層</a:t>
            </a:r>
            <a:endParaRPr lang="zh-TW" altLang="en-US" dirty="0"/>
          </a:p>
        </p:txBody>
      </p:sp>
      <p:sp>
        <p:nvSpPr>
          <p:cNvPr id="11" name="文字版面配置區 10"/>
          <p:cNvSpPr>
            <a:spLocks noGrp="1"/>
          </p:cNvSpPr>
          <p:nvPr>
            <p:ph type="body" sz="quarter" idx="12"/>
          </p:nvPr>
        </p:nvSpPr>
        <p:spPr>
          <a:xfrm>
            <a:off x="4643729" y="1641075"/>
            <a:ext cx="4063538" cy="2938979"/>
          </a:xfrm>
        </p:spPr>
        <p:txBody>
          <a:bodyPr/>
          <a:lstStyle>
            <a:lvl1pPr>
              <a:defRPr sz="2200">
                <a:latin typeface="Calibri" pitchFamily="34" charset="0"/>
                <a:ea typeface="微軟正黑體" pitchFamily="34" charset="-120"/>
              </a:defRPr>
            </a:lvl1pPr>
            <a:lvl2pPr>
              <a:defRPr>
                <a:latin typeface="Calibri" pitchFamily="34" charset="0"/>
                <a:ea typeface="微軟正黑體" pitchFamily="34" charset="-120"/>
              </a:defRPr>
            </a:lvl2pPr>
            <a:lvl3pPr>
              <a:defRPr>
                <a:latin typeface="Calibri" pitchFamily="34" charset="0"/>
                <a:ea typeface="微軟正黑體" pitchFamily="34" charset="-120"/>
              </a:defRPr>
            </a:lvl3pPr>
            <a:lvl4pPr>
              <a:defRPr>
                <a:latin typeface="Calibri" pitchFamily="34" charset="0"/>
                <a:ea typeface="微軟正黑體" pitchFamily="34" charset="-120"/>
              </a:defRPr>
            </a:lvl4pPr>
            <a:lvl5pPr>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第三層</a:t>
            </a:r>
          </a:p>
          <a:p>
            <a:pPr lvl="2"/>
            <a:r>
              <a:rPr lang="zh-TW" altLang="en-US" dirty="0" smtClean="0"/>
              <a:t>第四層</a:t>
            </a:r>
          </a:p>
          <a:p>
            <a:pPr lvl="3"/>
            <a:r>
              <a:rPr lang="zh-TW" altLang="en-US" dirty="0" smtClean="0"/>
              <a:t>第五層</a:t>
            </a:r>
            <a:endParaRPr lang="zh-TW" altLang="en-US" dirty="0"/>
          </a:p>
        </p:txBody>
      </p:sp>
      <p:sp>
        <p:nvSpPr>
          <p:cNvPr id="7" name="Rectangle 6"/>
          <p:cNvSpPr>
            <a:spLocks noGrp="1" noChangeArrowheads="1"/>
          </p:cNvSpPr>
          <p:nvPr>
            <p:ph type="sldNum" sz="quarter" idx="13"/>
          </p:nvPr>
        </p:nvSpPr>
        <p:spPr/>
        <p:txBody>
          <a:bodyPr/>
          <a:lstStyle>
            <a:lvl1pPr>
              <a:defRPr>
                <a:latin typeface="微軟正黑體" pitchFamily="34" charset="-120"/>
                <a:ea typeface="微軟正黑體" pitchFamily="34" charset="-120"/>
              </a:defRPr>
            </a:lvl1pPr>
          </a:lstStyle>
          <a:p>
            <a:pPr>
              <a:defRPr/>
            </a:pPr>
            <a:fld id="{A8552854-F10D-4014-AAB2-9CAB6D619729}" type="slidenum">
              <a:rPr lang="en-US" altLang="zh-TW"/>
              <a:pPr>
                <a:defRPr/>
              </a:pPr>
              <a:t>‹#›</a:t>
            </a:fld>
            <a:endParaRPr lang="en-US" altLang="zh-TW"/>
          </a:p>
        </p:txBody>
      </p:sp>
    </p:spTree>
    <p:extLst>
      <p:ext uri="{BB962C8B-B14F-4D97-AF65-F5344CB8AC3E}">
        <p14:creationId xmlns:p14="http://schemas.microsoft.com/office/powerpoint/2010/main" val="36503785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微軟正黑體" pitchFamily="34" charset="-120"/>
                <a:ea typeface="微軟正黑體" pitchFamily="34" charset="-120"/>
              </a:defRPr>
            </a:lvl1pPr>
          </a:lstStyle>
          <a:p>
            <a:r>
              <a:rPr lang="zh-TW" altLang="en-US" dirty="0" smtClean="0"/>
              <a:t>按一下以編輯母片標題樣式</a:t>
            </a:r>
            <a:endParaRPr lang="zh-TW" altLang="en-US" dirty="0"/>
          </a:p>
        </p:txBody>
      </p:sp>
      <p:sp>
        <p:nvSpPr>
          <p:cNvPr id="3" name="Rectangle 6"/>
          <p:cNvSpPr>
            <a:spLocks noGrp="1" noChangeArrowheads="1"/>
          </p:cNvSpPr>
          <p:nvPr>
            <p:ph type="sldNum" sz="quarter" idx="10"/>
          </p:nvPr>
        </p:nvSpPr>
        <p:spPr/>
        <p:txBody>
          <a:bodyPr/>
          <a:lstStyle>
            <a:lvl1pPr>
              <a:defRPr>
                <a:latin typeface="微軟正黑體" pitchFamily="34" charset="-120"/>
                <a:ea typeface="微軟正黑體" pitchFamily="34" charset="-120"/>
              </a:defRPr>
            </a:lvl1pPr>
          </a:lstStyle>
          <a:p>
            <a:pPr>
              <a:defRPr/>
            </a:pPr>
            <a:fld id="{8249A177-C840-4734-9578-1A0E137B8DCC}" type="slidenum">
              <a:rPr lang="en-US" altLang="zh-TW"/>
              <a:pPr>
                <a:defRPr/>
              </a:pPr>
              <a:t>‹#›</a:t>
            </a:fld>
            <a:endParaRPr lang="en-US" altLang="zh-TW"/>
          </a:p>
        </p:txBody>
      </p:sp>
    </p:spTree>
    <p:extLst>
      <p:ext uri="{BB962C8B-B14F-4D97-AF65-F5344CB8AC3E}">
        <p14:creationId xmlns:p14="http://schemas.microsoft.com/office/powerpoint/2010/main" val="417572986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472" y="435233"/>
            <a:ext cx="3008180" cy="871469"/>
          </a:xfrm>
        </p:spPr>
        <p:txBody>
          <a:bodyPr anchor="b"/>
          <a:lstStyle>
            <a:lvl1pPr algn="l">
              <a:defRPr sz="1500" b="1">
                <a:latin typeface="Calibri" pitchFamily="34" charset="0"/>
                <a:ea typeface="微軟正黑體" pitchFamily="34" charset="-120"/>
              </a:defRPr>
            </a:lvl1pPr>
          </a:lstStyle>
          <a:p>
            <a:r>
              <a:rPr lang="zh-TW" altLang="en-US" smtClean="0"/>
              <a:t>按一下以編輯母片標題樣式</a:t>
            </a:r>
            <a:endParaRPr lang="zh-TW" altLang="en-US"/>
          </a:p>
        </p:txBody>
      </p:sp>
      <p:sp>
        <p:nvSpPr>
          <p:cNvPr id="4" name="文字版面配置區 3"/>
          <p:cNvSpPr>
            <a:spLocks noGrp="1"/>
          </p:cNvSpPr>
          <p:nvPr>
            <p:ph type="body" sz="half" idx="2"/>
          </p:nvPr>
        </p:nvSpPr>
        <p:spPr>
          <a:xfrm>
            <a:off x="457472" y="1306699"/>
            <a:ext cx="3008180" cy="3518270"/>
          </a:xfrm>
        </p:spPr>
        <p:txBody>
          <a:bodyPr/>
          <a:lstStyle>
            <a:lvl1pPr marL="0" indent="0">
              <a:buNone/>
              <a:defRPr sz="1100">
                <a:latin typeface="Calibri" pitchFamily="34" charset="0"/>
                <a:ea typeface="微軟正黑體" pitchFamily="34" charset="-120"/>
              </a:defRPr>
            </a:lvl1pPr>
            <a:lvl2pPr marL="357592" indent="0">
              <a:buNone/>
              <a:defRPr sz="900"/>
            </a:lvl2pPr>
            <a:lvl3pPr marL="715181" indent="0">
              <a:buNone/>
              <a:defRPr sz="800"/>
            </a:lvl3pPr>
            <a:lvl4pPr marL="1072770" indent="0">
              <a:buNone/>
              <a:defRPr sz="700"/>
            </a:lvl4pPr>
            <a:lvl5pPr marL="1430361" indent="0">
              <a:buNone/>
              <a:defRPr sz="700"/>
            </a:lvl5pPr>
            <a:lvl6pPr marL="1787951" indent="0">
              <a:buNone/>
              <a:defRPr sz="700"/>
            </a:lvl6pPr>
            <a:lvl7pPr marL="2145541" indent="0">
              <a:buNone/>
              <a:defRPr sz="700"/>
            </a:lvl7pPr>
            <a:lvl8pPr marL="2503130" indent="0">
              <a:buNone/>
              <a:defRPr sz="700"/>
            </a:lvl8pPr>
            <a:lvl9pPr marL="2860720" indent="0">
              <a:buNone/>
              <a:defRPr sz="700"/>
            </a:lvl9pPr>
          </a:lstStyle>
          <a:p>
            <a:pPr lvl="0"/>
            <a:r>
              <a:rPr lang="zh-TW" altLang="en-US" smtClean="0"/>
              <a:t>按一下以編輯母片文字樣式</a:t>
            </a:r>
          </a:p>
        </p:txBody>
      </p:sp>
      <p:sp>
        <p:nvSpPr>
          <p:cNvPr id="7" name="文字版面配置區 6"/>
          <p:cNvSpPr>
            <a:spLocks noGrp="1"/>
          </p:cNvSpPr>
          <p:nvPr>
            <p:ph type="body" sz="quarter" idx="11"/>
          </p:nvPr>
        </p:nvSpPr>
        <p:spPr>
          <a:xfrm>
            <a:off x="3586813" y="434355"/>
            <a:ext cx="5110921" cy="4375751"/>
          </a:xfrm>
        </p:spPr>
        <p:txBody>
          <a:bodyPr/>
          <a:lstStyle>
            <a:lvl1pPr>
              <a:defRPr>
                <a:latin typeface="Calibri" pitchFamily="34" charset="0"/>
                <a:ea typeface="微軟正黑體" pitchFamily="34" charset="-120"/>
              </a:defRPr>
            </a:lvl1pPr>
            <a:lvl2pPr>
              <a:defRPr>
                <a:latin typeface="Calibri" pitchFamily="34" charset="0"/>
                <a:ea typeface="微軟正黑體" pitchFamily="34" charset="-120"/>
              </a:defRPr>
            </a:lvl2pPr>
            <a:lvl3pPr>
              <a:defRPr>
                <a:latin typeface="Calibri" pitchFamily="34" charset="0"/>
                <a:ea typeface="微軟正黑體" pitchFamily="34" charset="-120"/>
              </a:defRPr>
            </a:lvl3pPr>
            <a:lvl4pPr>
              <a:defRPr>
                <a:latin typeface="Calibri" pitchFamily="34" charset="0"/>
                <a:ea typeface="微軟正黑體" pitchFamily="34" charset="-120"/>
              </a:defRPr>
            </a:lvl4pPr>
            <a:lvl5pPr>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第三層</a:t>
            </a:r>
          </a:p>
          <a:p>
            <a:pPr lvl="2"/>
            <a:r>
              <a:rPr lang="zh-TW" altLang="en-US" dirty="0" smtClean="0"/>
              <a:t>第四層</a:t>
            </a:r>
          </a:p>
          <a:p>
            <a:pPr lvl="3"/>
            <a:r>
              <a:rPr lang="zh-TW" altLang="en-US" dirty="0" smtClean="0"/>
              <a:t>第五層</a:t>
            </a:r>
          </a:p>
        </p:txBody>
      </p:sp>
      <p:sp>
        <p:nvSpPr>
          <p:cNvPr id="5" name="Rectangle 6"/>
          <p:cNvSpPr>
            <a:spLocks noGrp="1" noChangeArrowheads="1"/>
          </p:cNvSpPr>
          <p:nvPr>
            <p:ph type="sldNum" sz="quarter" idx="12"/>
          </p:nvPr>
        </p:nvSpPr>
        <p:spPr/>
        <p:txBody>
          <a:bodyPr/>
          <a:lstStyle>
            <a:lvl1pPr>
              <a:defRPr>
                <a:latin typeface="微軟正黑體" pitchFamily="34" charset="-120"/>
                <a:ea typeface="微軟正黑體" pitchFamily="34" charset="-120"/>
              </a:defRPr>
            </a:lvl1pPr>
          </a:lstStyle>
          <a:p>
            <a:pPr>
              <a:defRPr/>
            </a:pPr>
            <a:fld id="{1D3803DD-1AA4-4112-B891-473E266E09C8}" type="slidenum">
              <a:rPr lang="en-US" altLang="zh-TW"/>
              <a:pPr>
                <a:defRPr/>
              </a:pPr>
              <a:t>‹#›</a:t>
            </a:fld>
            <a:endParaRPr lang="en-US" altLang="zh-TW"/>
          </a:p>
        </p:txBody>
      </p:sp>
    </p:spTree>
    <p:extLst>
      <p:ext uri="{BB962C8B-B14F-4D97-AF65-F5344CB8AC3E}">
        <p14:creationId xmlns:p14="http://schemas.microsoft.com/office/powerpoint/2010/main" val="184396544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1881" y="3600344"/>
            <a:ext cx="5486943" cy="425475"/>
          </a:xfrm>
        </p:spPr>
        <p:txBody>
          <a:bodyPr anchor="b"/>
          <a:lstStyle>
            <a:lvl1pPr algn="l">
              <a:defRPr sz="1500" b="1">
                <a:latin typeface="Calibri" pitchFamily="34" charset="0"/>
                <a:ea typeface="微軟正黑體" pitchFamily="34" charset="-120"/>
              </a:defRPr>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1881" y="460032"/>
            <a:ext cx="5486943" cy="3085236"/>
          </a:xfrm>
        </p:spPr>
        <p:txBody>
          <a:bodyPr/>
          <a:lstStyle>
            <a:lvl1pPr marL="0" indent="0">
              <a:buNone/>
              <a:defRPr sz="2500">
                <a:latin typeface="Calibri" pitchFamily="34" charset="0"/>
                <a:ea typeface="微軟正黑體" pitchFamily="34" charset="-120"/>
              </a:defRPr>
            </a:lvl1pPr>
            <a:lvl2pPr marL="357592" indent="0">
              <a:buNone/>
              <a:defRPr sz="2200"/>
            </a:lvl2pPr>
            <a:lvl3pPr marL="715181" indent="0">
              <a:buNone/>
              <a:defRPr sz="1900"/>
            </a:lvl3pPr>
            <a:lvl4pPr marL="1072770" indent="0">
              <a:buNone/>
              <a:defRPr sz="1500"/>
            </a:lvl4pPr>
            <a:lvl5pPr marL="1430361" indent="0">
              <a:buNone/>
              <a:defRPr sz="1500"/>
            </a:lvl5pPr>
            <a:lvl6pPr marL="1787951" indent="0">
              <a:buNone/>
              <a:defRPr sz="1500"/>
            </a:lvl6pPr>
            <a:lvl7pPr marL="2145541" indent="0">
              <a:buNone/>
              <a:defRPr sz="1500"/>
            </a:lvl7pPr>
            <a:lvl8pPr marL="2503130" indent="0">
              <a:buNone/>
              <a:defRPr sz="1500"/>
            </a:lvl8pPr>
            <a:lvl9pPr marL="2860720" indent="0">
              <a:buNone/>
              <a:defRPr sz="1500"/>
            </a:lvl9pPr>
          </a:lstStyle>
          <a:p>
            <a:pPr lvl="0"/>
            <a:endParaRPr lang="zh-TW" altLang="en-US" noProof="0" smtClean="0"/>
          </a:p>
        </p:txBody>
      </p:sp>
      <p:sp>
        <p:nvSpPr>
          <p:cNvPr id="4" name="文字版面配置區 3"/>
          <p:cNvSpPr>
            <a:spLocks noGrp="1"/>
          </p:cNvSpPr>
          <p:nvPr>
            <p:ph type="body" sz="half" idx="2"/>
          </p:nvPr>
        </p:nvSpPr>
        <p:spPr>
          <a:xfrm>
            <a:off x="1791881" y="4025819"/>
            <a:ext cx="5486943" cy="603657"/>
          </a:xfrm>
        </p:spPr>
        <p:txBody>
          <a:bodyPr/>
          <a:lstStyle>
            <a:lvl1pPr marL="0" indent="0">
              <a:buNone/>
              <a:defRPr sz="1100">
                <a:latin typeface="Calibri" pitchFamily="34" charset="0"/>
                <a:ea typeface="微軟正黑體" pitchFamily="34" charset="-120"/>
              </a:defRPr>
            </a:lvl1pPr>
            <a:lvl2pPr marL="357592" indent="0">
              <a:buNone/>
              <a:defRPr sz="900"/>
            </a:lvl2pPr>
            <a:lvl3pPr marL="715181" indent="0">
              <a:buNone/>
              <a:defRPr sz="800"/>
            </a:lvl3pPr>
            <a:lvl4pPr marL="1072770" indent="0">
              <a:buNone/>
              <a:defRPr sz="700"/>
            </a:lvl4pPr>
            <a:lvl5pPr marL="1430361" indent="0">
              <a:buNone/>
              <a:defRPr sz="700"/>
            </a:lvl5pPr>
            <a:lvl6pPr marL="1787951" indent="0">
              <a:buNone/>
              <a:defRPr sz="700"/>
            </a:lvl6pPr>
            <a:lvl7pPr marL="2145541" indent="0">
              <a:buNone/>
              <a:defRPr sz="700"/>
            </a:lvl7pPr>
            <a:lvl8pPr marL="2503130" indent="0">
              <a:buNone/>
              <a:defRPr sz="700"/>
            </a:lvl8pPr>
            <a:lvl9pPr marL="2860720" indent="0">
              <a:buNone/>
              <a:defRPr sz="700"/>
            </a:lvl9pPr>
          </a:lstStyle>
          <a:p>
            <a:pPr lvl="0"/>
            <a:r>
              <a:rPr lang="zh-TW" altLang="en-US" smtClean="0"/>
              <a:t>按一下以編輯母片文字樣式</a:t>
            </a:r>
          </a:p>
        </p:txBody>
      </p:sp>
      <p:sp>
        <p:nvSpPr>
          <p:cNvPr id="5" name="Rectangle 6"/>
          <p:cNvSpPr>
            <a:spLocks noGrp="1" noChangeArrowheads="1"/>
          </p:cNvSpPr>
          <p:nvPr>
            <p:ph type="sldNum" sz="quarter" idx="10"/>
          </p:nvPr>
        </p:nvSpPr>
        <p:spPr/>
        <p:txBody>
          <a:bodyPr/>
          <a:lstStyle>
            <a:lvl1pPr>
              <a:defRPr>
                <a:latin typeface="微軟正黑體" pitchFamily="34" charset="-120"/>
                <a:ea typeface="微軟正黑體" pitchFamily="34" charset="-120"/>
              </a:defRPr>
            </a:lvl1pPr>
          </a:lstStyle>
          <a:p>
            <a:pPr>
              <a:defRPr/>
            </a:pPr>
            <a:fld id="{A3555CF2-A122-45BB-83F0-104C5D6DE1C1}" type="slidenum">
              <a:rPr lang="en-US" altLang="zh-TW"/>
              <a:pPr>
                <a:defRPr/>
              </a:pPr>
              <a:t>‹#›</a:t>
            </a:fld>
            <a:endParaRPr lang="en-US" altLang="zh-TW"/>
          </a:p>
        </p:txBody>
      </p:sp>
    </p:spTree>
    <p:extLst>
      <p:ext uri="{BB962C8B-B14F-4D97-AF65-F5344CB8AC3E}">
        <p14:creationId xmlns:p14="http://schemas.microsoft.com/office/powerpoint/2010/main" val="343164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ith the title of the picture">
    <p:spTree>
      <p:nvGrpSpPr>
        <p:cNvPr id="1" name=""/>
        <p:cNvGrpSpPr/>
        <p:nvPr/>
      </p:nvGrpSpPr>
      <p:grpSpPr>
        <a:xfrm>
          <a:off x="0" y="0"/>
          <a:ext cx="0" cy="0"/>
          <a:chOff x="0" y="0"/>
          <a:chExt cx="0" cy="0"/>
        </a:xfrm>
      </p:grpSpPr>
      <p:sp>
        <p:nvSpPr>
          <p:cNvPr id="3" name="圖片版面配置區 2"/>
          <p:cNvSpPr>
            <a:spLocks noGrp="1"/>
          </p:cNvSpPr>
          <p:nvPr>
            <p:ph type="pic" idx="1"/>
          </p:nvPr>
        </p:nvSpPr>
        <p:spPr>
          <a:xfrm>
            <a:off x="3707910" y="740576"/>
            <a:ext cx="4809035" cy="3655219"/>
          </a:xfrm>
        </p:spPr>
        <p:txBody>
          <a:bodyPr>
            <a:normAutofit/>
          </a:bodyPr>
          <a:lstStyle>
            <a:lvl1pPr marL="0" indent="0">
              <a:buNone/>
              <a:defRPr sz="1600" b="0"/>
            </a:lvl1pPr>
            <a:lvl2pPr marL="407923" indent="0">
              <a:buNone/>
              <a:defRPr sz="2500"/>
            </a:lvl2pPr>
            <a:lvl3pPr marL="815843" indent="0">
              <a:buNone/>
              <a:defRPr sz="2100"/>
            </a:lvl3pPr>
            <a:lvl4pPr marL="1223763" indent="0">
              <a:buNone/>
              <a:defRPr sz="1800"/>
            </a:lvl4pPr>
            <a:lvl5pPr marL="1631685" indent="0">
              <a:buNone/>
              <a:defRPr sz="1800"/>
            </a:lvl5pPr>
            <a:lvl6pPr marL="2039604" indent="0">
              <a:buNone/>
              <a:defRPr sz="1800"/>
            </a:lvl6pPr>
            <a:lvl7pPr marL="2447525" indent="0">
              <a:buNone/>
              <a:defRPr sz="1800"/>
            </a:lvl7pPr>
            <a:lvl8pPr marL="2855445" indent="0">
              <a:buNone/>
              <a:defRPr sz="1800"/>
            </a:lvl8pPr>
            <a:lvl9pPr marL="3263366" indent="0">
              <a:buNone/>
              <a:defRPr sz="1800"/>
            </a:lvl9pPr>
          </a:lstStyle>
          <a:p>
            <a:endParaRPr kumimoji="1" lang="zh-TW" altLang="en-US" dirty="0"/>
          </a:p>
        </p:txBody>
      </p:sp>
      <p:sp>
        <p:nvSpPr>
          <p:cNvPr id="8" name="標題 1"/>
          <p:cNvSpPr>
            <a:spLocks noGrp="1"/>
          </p:cNvSpPr>
          <p:nvPr>
            <p:ph type="title"/>
          </p:nvPr>
        </p:nvSpPr>
        <p:spPr>
          <a:xfrm>
            <a:off x="395543" y="249492"/>
            <a:ext cx="3184277" cy="864096"/>
          </a:xfrm>
        </p:spPr>
        <p:txBody>
          <a:bodyPr anchor="b"/>
          <a:lstStyle>
            <a:lvl1pPr>
              <a:defRPr sz="3800"/>
            </a:lvl1pPr>
          </a:lstStyle>
          <a:p>
            <a:endParaRPr kumimoji="1" lang="zh-TW" altLang="en-US" dirty="0"/>
          </a:p>
        </p:txBody>
      </p:sp>
      <p:sp>
        <p:nvSpPr>
          <p:cNvPr id="9" name="文字版面配置區 3"/>
          <p:cNvSpPr>
            <a:spLocks noGrp="1"/>
          </p:cNvSpPr>
          <p:nvPr>
            <p:ph type="body" sz="half" idx="2"/>
          </p:nvPr>
        </p:nvSpPr>
        <p:spPr>
          <a:xfrm>
            <a:off x="395543" y="1167596"/>
            <a:ext cx="3184277" cy="3234147"/>
          </a:xfrm>
        </p:spPr>
        <p:txBody>
          <a:bodyPr/>
          <a:lstStyle>
            <a:lvl1pPr marL="0" indent="0">
              <a:buNone/>
              <a:defRPr sz="1400"/>
            </a:lvl1pPr>
            <a:lvl2pPr marL="407923" indent="0">
              <a:buNone/>
              <a:defRPr sz="1300"/>
            </a:lvl2pPr>
            <a:lvl3pPr marL="815843" indent="0">
              <a:buNone/>
              <a:defRPr sz="1100"/>
            </a:lvl3pPr>
            <a:lvl4pPr marL="1223763" indent="0">
              <a:buNone/>
              <a:defRPr sz="900"/>
            </a:lvl4pPr>
            <a:lvl5pPr marL="1631685" indent="0">
              <a:buNone/>
              <a:defRPr sz="900"/>
            </a:lvl5pPr>
            <a:lvl6pPr marL="2039604" indent="0">
              <a:buNone/>
              <a:defRPr sz="900"/>
            </a:lvl6pPr>
            <a:lvl7pPr marL="2447525" indent="0">
              <a:buNone/>
              <a:defRPr sz="900"/>
            </a:lvl7pPr>
            <a:lvl8pPr marL="2855445" indent="0">
              <a:buNone/>
              <a:defRPr sz="900"/>
            </a:lvl8pPr>
            <a:lvl9pPr marL="3263366" indent="0">
              <a:buNone/>
              <a:defRPr sz="900"/>
            </a:lvl9pPr>
          </a:lstStyle>
          <a:p>
            <a:pPr lvl="0"/>
            <a:endParaRPr kumimoji="1" lang="zh-TW" altLang="en-US" dirty="0"/>
          </a:p>
        </p:txBody>
      </p:sp>
    </p:spTree>
    <p:extLst>
      <p:ext uri="{BB962C8B-B14F-4D97-AF65-F5344CB8AC3E}">
        <p14:creationId xmlns:p14="http://schemas.microsoft.com/office/powerpoint/2010/main" val="11007269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Calibri" pitchFamily="34" charset="0"/>
                <a:ea typeface="微軟正黑體" pitchFamily="34" charset="-120"/>
              </a:defRPr>
            </a:lvl1pPr>
          </a:lstStyle>
          <a:p>
            <a:r>
              <a:rPr lang="zh-TW" altLang="en-US" dirty="0" smtClean="0"/>
              <a:t>按一下以編輯母片標題樣式</a:t>
            </a:r>
            <a:endParaRPr lang="zh-TW" altLang="en-US" dirty="0"/>
          </a:p>
        </p:txBody>
      </p:sp>
      <p:sp>
        <p:nvSpPr>
          <p:cNvPr id="6" name="直排文字版面配置區 5"/>
          <p:cNvSpPr>
            <a:spLocks noGrp="1"/>
          </p:cNvSpPr>
          <p:nvPr>
            <p:ph type="body" orient="vert" sz="quarter" idx="11"/>
          </p:nvPr>
        </p:nvSpPr>
        <p:spPr>
          <a:xfrm>
            <a:off x="446618" y="873586"/>
            <a:ext cx="8250776" cy="3722622"/>
          </a:xfrm>
        </p:spPr>
        <p:txBody>
          <a:bodyPr vert="eaVert"/>
          <a:lstStyle>
            <a:lvl1pPr>
              <a:defRPr>
                <a:latin typeface="Calibri" pitchFamily="34" charset="0"/>
                <a:ea typeface="微軟正黑體" pitchFamily="34" charset="-120"/>
              </a:defRPr>
            </a:lvl1pPr>
            <a:lvl2pPr>
              <a:defRPr>
                <a:latin typeface="Calibri" pitchFamily="34" charset="0"/>
                <a:ea typeface="微軟正黑體" pitchFamily="34" charset="-120"/>
              </a:defRPr>
            </a:lvl2pPr>
            <a:lvl3pPr>
              <a:defRPr>
                <a:latin typeface="Calibri" pitchFamily="34" charset="0"/>
                <a:ea typeface="微軟正黑體" pitchFamily="34" charset="-120"/>
              </a:defRPr>
            </a:lvl3pPr>
            <a:lvl4pPr>
              <a:defRPr>
                <a:latin typeface="Calibri" pitchFamily="34" charset="0"/>
                <a:ea typeface="微軟正黑體" pitchFamily="34" charset="-120"/>
              </a:defRPr>
            </a:lvl4pPr>
            <a:lvl5pPr>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第三層</a:t>
            </a:r>
          </a:p>
          <a:p>
            <a:pPr lvl="2"/>
            <a:r>
              <a:rPr lang="zh-TW" altLang="en-US" dirty="0" smtClean="0"/>
              <a:t>第四層</a:t>
            </a:r>
          </a:p>
          <a:p>
            <a:pPr lvl="3"/>
            <a:r>
              <a:rPr lang="zh-TW" altLang="en-US" dirty="0" smtClean="0"/>
              <a:t>第五層</a:t>
            </a:r>
          </a:p>
        </p:txBody>
      </p:sp>
      <p:sp>
        <p:nvSpPr>
          <p:cNvPr id="4" name="Rectangle 6"/>
          <p:cNvSpPr>
            <a:spLocks noGrp="1" noChangeArrowheads="1"/>
          </p:cNvSpPr>
          <p:nvPr>
            <p:ph type="sldNum" sz="quarter" idx="12"/>
          </p:nvPr>
        </p:nvSpPr>
        <p:spPr/>
        <p:txBody>
          <a:bodyPr/>
          <a:lstStyle>
            <a:lvl1pPr>
              <a:defRPr>
                <a:latin typeface="微軟正黑體" pitchFamily="34" charset="-120"/>
                <a:ea typeface="微軟正黑體" pitchFamily="34" charset="-120"/>
              </a:defRPr>
            </a:lvl1pPr>
          </a:lstStyle>
          <a:p>
            <a:pPr>
              <a:defRPr/>
            </a:pPr>
            <a:fld id="{8F5EEC95-1D12-4D03-ABA7-3618E1C59933}" type="slidenum">
              <a:rPr lang="en-US" altLang="zh-TW"/>
              <a:pPr>
                <a:defRPr/>
              </a:pPr>
              <a:t>‹#›</a:t>
            </a:fld>
            <a:endParaRPr lang="en-US" altLang="zh-TW"/>
          </a:p>
        </p:txBody>
      </p:sp>
    </p:spTree>
    <p:extLst>
      <p:ext uri="{BB962C8B-B14F-4D97-AF65-F5344CB8AC3E}">
        <p14:creationId xmlns:p14="http://schemas.microsoft.com/office/powerpoint/2010/main" val="320858253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42166" y="303451"/>
            <a:ext cx="2056585" cy="4428614"/>
          </a:xfrm>
        </p:spPr>
        <p:txBody>
          <a:bodyPr vert="eaVert"/>
          <a:lstStyle>
            <a:lvl1pPr>
              <a:defRPr>
                <a:latin typeface="Calibri" pitchFamily="34" charset="0"/>
                <a:ea typeface="微軟正黑體" pitchFamily="34" charset="-120"/>
              </a:defRPr>
            </a:lvl1pPr>
          </a:lstStyle>
          <a:p>
            <a:r>
              <a:rPr lang="zh-TW" altLang="en-US" dirty="0" smtClean="0"/>
              <a:t>按一下以編輯母片標題樣式</a:t>
            </a:r>
            <a:endParaRPr lang="zh-TW" altLang="en-US" dirty="0"/>
          </a:p>
        </p:txBody>
      </p:sp>
      <p:sp>
        <p:nvSpPr>
          <p:cNvPr id="6" name="直排文字版面配置區 5"/>
          <p:cNvSpPr>
            <a:spLocks noGrp="1"/>
          </p:cNvSpPr>
          <p:nvPr>
            <p:ph type="body" orient="vert" sz="quarter" idx="11"/>
          </p:nvPr>
        </p:nvSpPr>
        <p:spPr>
          <a:xfrm>
            <a:off x="466921" y="349028"/>
            <a:ext cx="6034008" cy="4377975"/>
          </a:xfrm>
        </p:spPr>
        <p:txBody>
          <a:bodyPr vert="eaVert"/>
          <a:lstStyle>
            <a:lvl1pPr>
              <a:defRPr>
                <a:latin typeface="Calibri" pitchFamily="34" charset="0"/>
                <a:ea typeface="微軟正黑體" pitchFamily="34" charset="-120"/>
              </a:defRPr>
            </a:lvl1pPr>
            <a:lvl2pPr>
              <a:defRPr>
                <a:latin typeface="Calibri" pitchFamily="34" charset="0"/>
                <a:ea typeface="微軟正黑體" pitchFamily="34" charset="-120"/>
              </a:defRPr>
            </a:lvl2pPr>
            <a:lvl3pPr>
              <a:defRPr>
                <a:latin typeface="Calibri" pitchFamily="34" charset="0"/>
                <a:ea typeface="微軟正黑體" pitchFamily="34" charset="-120"/>
              </a:defRPr>
            </a:lvl3pPr>
            <a:lvl4pPr>
              <a:defRPr>
                <a:latin typeface="Calibri" pitchFamily="34" charset="0"/>
                <a:ea typeface="微軟正黑體" pitchFamily="34" charset="-120"/>
              </a:defRPr>
            </a:lvl4pPr>
            <a:lvl5pPr>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p:txBody>
      </p:sp>
      <p:sp>
        <p:nvSpPr>
          <p:cNvPr id="4" name="Rectangle 6"/>
          <p:cNvSpPr>
            <a:spLocks noGrp="1" noChangeArrowheads="1"/>
          </p:cNvSpPr>
          <p:nvPr>
            <p:ph type="sldNum" sz="quarter" idx="12"/>
          </p:nvPr>
        </p:nvSpPr>
        <p:spPr/>
        <p:txBody>
          <a:bodyPr/>
          <a:lstStyle>
            <a:lvl1pPr>
              <a:defRPr>
                <a:latin typeface="微軟正黑體" pitchFamily="34" charset="-120"/>
                <a:ea typeface="微軟正黑體" pitchFamily="34" charset="-120"/>
              </a:defRPr>
            </a:lvl1pPr>
          </a:lstStyle>
          <a:p>
            <a:pPr>
              <a:defRPr/>
            </a:pPr>
            <a:fld id="{067D9AE5-0C83-47B4-AC40-6012AE7AB5BB}" type="slidenum">
              <a:rPr lang="en-US" altLang="zh-TW"/>
              <a:pPr>
                <a:defRPr/>
              </a:pPr>
              <a:t>‹#›</a:t>
            </a:fld>
            <a:endParaRPr lang="en-US" altLang="zh-TW"/>
          </a:p>
        </p:txBody>
      </p:sp>
    </p:spTree>
    <p:extLst>
      <p:ext uri="{BB962C8B-B14F-4D97-AF65-F5344CB8AC3E}">
        <p14:creationId xmlns:p14="http://schemas.microsoft.com/office/powerpoint/2010/main" val="410867005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items">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dirty="0"/>
          </a:p>
        </p:txBody>
      </p:sp>
      <p:sp>
        <p:nvSpPr>
          <p:cNvPr id="3" name="內容版面配置區 2"/>
          <p:cNvSpPr>
            <a:spLocks noGrp="1"/>
          </p:cNvSpPr>
          <p:nvPr>
            <p:ph sz="half" idx="1" hasCustomPrompt="1"/>
          </p:nvPr>
        </p:nvSpPr>
        <p:spPr>
          <a:xfrm>
            <a:off x="395713" y="789556"/>
            <a:ext cx="4100264" cy="3843170"/>
          </a:xfrm>
        </p:spPr>
        <p:txBody>
          <a:bodyPr/>
          <a:lstStyle>
            <a:lvl1pPr marL="227482" indent="-227482">
              <a:buClr>
                <a:schemeClr val="accent5"/>
              </a:buClr>
              <a:buFont typeface="Arial"/>
              <a:buChar char="•"/>
              <a:tabLst/>
              <a:defRPr/>
            </a:lvl1pPr>
            <a:lvl2pPr marL="436823" indent="-218446">
              <a:buClr>
                <a:schemeClr val="accent5"/>
              </a:buClr>
              <a:buFont typeface="Arial"/>
              <a:buChar char="•"/>
              <a:defRPr/>
            </a:lvl2pPr>
            <a:lvl3pPr marL="624112" indent="-156115">
              <a:buClr>
                <a:schemeClr val="accent5"/>
              </a:buClr>
              <a:buFont typeface="Arial"/>
              <a:buChar char="•"/>
              <a:defRPr/>
            </a:lvl3pPr>
            <a:lvl4pPr marL="780144" indent="-156115">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內容版面配置區 2"/>
          <p:cNvSpPr>
            <a:spLocks noGrp="1"/>
          </p:cNvSpPr>
          <p:nvPr>
            <p:ph sz="half" idx="13" hasCustomPrompt="1"/>
          </p:nvPr>
        </p:nvSpPr>
        <p:spPr>
          <a:xfrm>
            <a:off x="4600387" y="789556"/>
            <a:ext cx="4100264" cy="3843170"/>
          </a:xfrm>
        </p:spPr>
        <p:txBody>
          <a:bodyPr/>
          <a:lstStyle>
            <a:lvl1pPr marL="214729" indent="-201850">
              <a:buClr>
                <a:schemeClr val="accent5"/>
              </a:buClr>
              <a:buFont typeface="Arial"/>
              <a:buChar char="•"/>
              <a:tabLst/>
              <a:defRPr/>
            </a:lvl1pPr>
            <a:lvl2pPr marL="436823" indent="-218446">
              <a:buClr>
                <a:schemeClr val="accent5"/>
              </a:buClr>
              <a:buFont typeface="Arial"/>
              <a:buChar char="•"/>
              <a:defRPr/>
            </a:lvl2pPr>
            <a:lvl3pPr marL="624112" indent="-156115">
              <a:buClr>
                <a:schemeClr val="accent5"/>
              </a:buClr>
              <a:buFont typeface="Arial"/>
              <a:buChar char="•"/>
              <a:defRPr/>
            </a:lvl3pPr>
            <a:lvl4pPr marL="780144" indent="-156115">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175772654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object">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dirty="0"/>
          </a:p>
        </p:txBody>
      </p:sp>
      <p:sp>
        <p:nvSpPr>
          <p:cNvPr id="4" name="文字版面配置區 2"/>
          <p:cNvSpPr>
            <a:spLocks noGrp="1"/>
          </p:cNvSpPr>
          <p:nvPr>
            <p:ph idx="1" hasCustomPrompt="1"/>
          </p:nvPr>
        </p:nvSpPr>
        <p:spPr>
          <a:xfrm>
            <a:off x="395539" y="789556"/>
            <a:ext cx="8304923" cy="3843170"/>
          </a:xfrm>
          <a:prstGeom prst="rect">
            <a:avLst/>
          </a:prstGeom>
        </p:spPr>
        <p:txBody>
          <a:bodyPr vert="horz" lIns="105698" tIns="52844" rIns="105698" bIns="52844"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2284756583"/>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dirty="0"/>
          </a:p>
        </p:txBody>
      </p:sp>
    </p:spTree>
    <p:extLst>
      <p:ext uri="{BB962C8B-B14F-4D97-AF65-F5344CB8AC3E}">
        <p14:creationId xmlns:p14="http://schemas.microsoft.com/office/powerpoint/2010/main" val="363661918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Include the Title">
    <p:spTree>
      <p:nvGrpSpPr>
        <p:cNvPr id="1" name=""/>
        <p:cNvGrpSpPr/>
        <p:nvPr/>
      </p:nvGrpSpPr>
      <p:grpSpPr>
        <a:xfrm>
          <a:off x="0" y="0"/>
          <a:ext cx="0" cy="0"/>
          <a:chOff x="0" y="0"/>
          <a:chExt cx="0" cy="0"/>
        </a:xfrm>
      </p:grpSpPr>
      <p:sp>
        <p:nvSpPr>
          <p:cNvPr id="2" name="標題 1"/>
          <p:cNvSpPr>
            <a:spLocks noGrp="1"/>
          </p:cNvSpPr>
          <p:nvPr>
            <p:ph type="title"/>
          </p:nvPr>
        </p:nvSpPr>
        <p:spPr>
          <a:xfrm>
            <a:off x="395540" y="249492"/>
            <a:ext cx="3184278" cy="864096"/>
          </a:xfrm>
        </p:spPr>
        <p:txBody>
          <a:bodyPr anchor="b"/>
          <a:lstStyle>
            <a:lvl1pPr>
              <a:defRPr sz="3800"/>
            </a:lvl1pPr>
          </a:lstStyle>
          <a:p>
            <a:r>
              <a:rPr kumimoji="1" lang="zh-TW" altLang="en-US" smtClean="0"/>
              <a:t>按一下以編輯母片標題樣式</a:t>
            </a:r>
            <a:endParaRPr kumimoji="1" lang="zh-TW" altLang="en-US" dirty="0"/>
          </a:p>
        </p:txBody>
      </p:sp>
      <p:sp>
        <p:nvSpPr>
          <p:cNvPr id="3" name="內容版面配置區 2"/>
          <p:cNvSpPr>
            <a:spLocks noGrp="1"/>
          </p:cNvSpPr>
          <p:nvPr>
            <p:ph idx="1" hasCustomPrompt="1"/>
          </p:nvPr>
        </p:nvSpPr>
        <p:spPr>
          <a:xfrm>
            <a:off x="3888099" y="740677"/>
            <a:ext cx="4629150" cy="3655219"/>
          </a:xfrm>
        </p:spPr>
        <p:txBody>
          <a:bodyPr/>
          <a:lstStyle>
            <a:lvl1pPr marL="227482" indent="-227482">
              <a:buClr>
                <a:schemeClr val="accent5"/>
              </a:buClr>
              <a:buFont typeface="Arial"/>
              <a:buChar char="•"/>
              <a:tabLst/>
              <a:defRPr sz="2900"/>
            </a:lvl1pPr>
            <a:lvl2pPr marL="436823" indent="-218446">
              <a:buClr>
                <a:schemeClr val="accent5"/>
              </a:buClr>
              <a:buFont typeface="Arial"/>
              <a:buChar char="•"/>
              <a:defRPr sz="2500" baseline="0"/>
            </a:lvl2pPr>
            <a:lvl3pPr marL="624112" indent="-156115">
              <a:buClr>
                <a:schemeClr val="accent5"/>
              </a:buClr>
              <a:buFont typeface="Arial"/>
              <a:buChar char="•"/>
              <a:defRPr sz="2100" baseline="0"/>
            </a:lvl3pPr>
            <a:lvl4pPr marL="780144" indent="-156115">
              <a:buClr>
                <a:schemeClr val="accent5"/>
              </a:buClr>
              <a:buFont typeface="Arial"/>
              <a:buChar char="•"/>
              <a:defRPr sz="1800"/>
            </a:lvl4pPr>
            <a:lvl5pPr>
              <a:defRPr sz="1800"/>
            </a:lvl5pPr>
            <a:lvl6pPr>
              <a:defRPr sz="1800"/>
            </a:lvl6pPr>
            <a:lvl7pPr>
              <a:defRPr sz="1800"/>
            </a:lvl7pPr>
            <a:lvl8pPr>
              <a:defRPr sz="1800"/>
            </a:lvl8pPr>
            <a:lvl9pPr>
              <a:defRPr sz="1800"/>
            </a:lvl9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4" name="文字版面配置區 3"/>
          <p:cNvSpPr>
            <a:spLocks noGrp="1"/>
          </p:cNvSpPr>
          <p:nvPr>
            <p:ph type="body" sz="half" idx="2"/>
          </p:nvPr>
        </p:nvSpPr>
        <p:spPr>
          <a:xfrm>
            <a:off x="395540" y="1167605"/>
            <a:ext cx="3184278" cy="3234147"/>
          </a:xfrm>
        </p:spPr>
        <p:txBody>
          <a:bodyPr/>
          <a:lstStyle>
            <a:lvl1pPr marL="0" indent="0">
              <a:buNone/>
              <a:defRPr sz="1400"/>
            </a:lvl1pPr>
            <a:lvl2pPr marL="396314" indent="0">
              <a:buNone/>
              <a:defRPr sz="1300"/>
            </a:lvl2pPr>
            <a:lvl3pPr marL="792566" indent="0">
              <a:buNone/>
              <a:defRPr sz="1100"/>
            </a:lvl3pPr>
            <a:lvl4pPr marL="1188851" indent="0">
              <a:buNone/>
              <a:defRPr sz="900"/>
            </a:lvl4pPr>
            <a:lvl5pPr marL="1585157" indent="0">
              <a:buNone/>
              <a:defRPr sz="900"/>
            </a:lvl5pPr>
            <a:lvl6pPr marL="1981471" indent="0">
              <a:buNone/>
              <a:defRPr sz="900"/>
            </a:lvl6pPr>
            <a:lvl7pPr marL="2377712" indent="0">
              <a:buNone/>
              <a:defRPr sz="900"/>
            </a:lvl7pPr>
            <a:lvl8pPr marL="2774043" indent="0">
              <a:buNone/>
              <a:defRPr sz="900"/>
            </a:lvl8pPr>
            <a:lvl9pPr marL="3170339" indent="0">
              <a:buNone/>
              <a:defRPr sz="900"/>
            </a:lvl9pPr>
          </a:lstStyle>
          <a:p>
            <a:pPr lvl="0"/>
            <a:r>
              <a:rPr kumimoji="1" lang="zh-TW" altLang="en-US" smtClean="0"/>
              <a:t>按一下以編輯母片文字樣式</a:t>
            </a:r>
          </a:p>
        </p:txBody>
      </p:sp>
    </p:spTree>
    <p:extLst>
      <p:ext uri="{BB962C8B-B14F-4D97-AF65-F5344CB8AC3E}">
        <p14:creationId xmlns:p14="http://schemas.microsoft.com/office/powerpoint/2010/main" val="288764720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With the title of the picture">
    <p:spTree>
      <p:nvGrpSpPr>
        <p:cNvPr id="1" name=""/>
        <p:cNvGrpSpPr/>
        <p:nvPr/>
      </p:nvGrpSpPr>
      <p:grpSpPr>
        <a:xfrm>
          <a:off x="0" y="0"/>
          <a:ext cx="0" cy="0"/>
          <a:chOff x="0" y="0"/>
          <a:chExt cx="0" cy="0"/>
        </a:xfrm>
      </p:grpSpPr>
      <p:sp>
        <p:nvSpPr>
          <p:cNvPr id="3" name="圖片版面配置區 2"/>
          <p:cNvSpPr>
            <a:spLocks noGrp="1"/>
          </p:cNvSpPr>
          <p:nvPr>
            <p:ph type="pic" idx="1"/>
          </p:nvPr>
        </p:nvSpPr>
        <p:spPr>
          <a:xfrm>
            <a:off x="3707910" y="740677"/>
            <a:ext cx="4809035" cy="3655219"/>
          </a:xfrm>
        </p:spPr>
        <p:txBody>
          <a:bodyPr>
            <a:normAutofit/>
          </a:bodyPr>
          <a:lstStyle>
            <a:lvl1pPr marL="0" indent="0">
              <a:buNone/>
              <a:defRPr sz="1700" b="0"/>
            </a:lvl1pPr>
            <a:lvl2pPr marL="396314" indent="0">
              <a:buNone/>
              <a:defRPr sz="2500"/>
            </a:lvl2pPr>
            <a:lvl3pPr marL="792566" indent="0">
              <a:buNone/>
              <a:defRPr sz="2100"/>
            </a:lvl3pPr>
            <a:lvl4pPr marL="1188851" indent="0">
              <a:buNone/>
              <a:defRPr sz="1800"/>
            </a:lvl4pPr>
            <a:lvl5pPr marL="1585157" indent="0">
              <a:buNone/>
              <a:defRPr sz="1800"/>
            </a:lvl5pPr>
            <a:lvl6pPr marL="1981471" indent="0">
              <a:buNone/>
              <a:defRPr sz="1800"/>
            </a:lvl6pPr>
            <a:lvl7pPr marL="2377712" indent="0">
              <a:buNone/>
              <a:defRPr sz="1800"/>
            </a:lvl7pPr>
            <a:lvl8pPr marL="2774043" indent="0">
              <a:buNone/>
              <a:defRPr sz="1800"/>
            </a:lvl8pPr>
            <a:lvl9pPr marL="3170339" indent="0">
              <a:buNone/>
              <a:defRPr sz="1800"/>
            </a:lvl9pPr>
          </a:lstStyle>
          <a:p>
            <a:r>
              <a:rPr kumimoji="1" lang="zh-TW" altLang="en-US" smtClean="0"/>
              <a:t>按一下圖示以新增圖片</a:t>
            </a:r>
            <a:endParaRPr kumimoji="1" lang="zh-TW" altLang="en-US"/>
          </a:p>
        </p:txBody>
      </p:sp>
      <p:sp>
        <p:nvSpPr>
          <p:cNvPr id="8" name="標題 1"/>
          <p:cNvSpPr>
            <a:spLocks noGrp="1"/>
          </p:cNvSpPr>
          <p:nvPr>
            <p:ph type="title"/>
          </p:nvPr>
        </p:nvSpPr>
        <p:spPr>
          <a:xfrm>
            <a:off x="395540" y="249492"/>
            <a:ext cx="3184278" cy="864096"/>
          </a:xfrm>
        </p:spPr>
        <p:txBody>
          <a:bodyPr anchor="b"/>
          <a:lstStyle>
            <a:lvl1pPr>
              <a:defRPr sz="3800"/>
            </a:lvl1pPr>
          </a:lstStyle>
          <a:p>
            <a:r>
              <a:rPr kumimoji="1" lang="zh-TW" altLang="en-US" smtClean="0"/>
              <a:t>按一下以編輯母片標題樣式</a:t>
            </a:r>
            <a:endParaRPr kumimoji="1" lang="zh-TW" altLang="en-US" dirty="0"/>
          </a:p>
        </p:txBody>
      </p:sp>
      <p:sp>
        <p:nvSpPr>
          <p:cNvPr id="9" name="文字版面配置區 3"/>
          <p:cNvSpPr>
            <a:spLocks noGrp="1"/>
          </p:cNvSpPr>
          <p:nvPr>
            <p:ph type="body" sz="half" idx="2"/>
          </p:nvPr>
        </p:nvSpPr>
        <p:spPr>
          <a:xfrm>
            <a:off x="395540" y="1167605"/>
            <a:ext cx="3184278" cy="3234147"/>
          </a:xfrm>
        </p:spPr>
        <p:txBody>
          <a:bodyPr/>
          <a:lstStyle>
            <a:lvl1pPr marL="0" indent="0">
              <a:buNone/>
              <a:defRPr sz="1400"/>
            </a:lvl1pPr>
            <a:lvl2pPr marL="396314" indent="0">
              <a:buNone/>
              <a:defRPr sz="1300"/>
            </a:lvl2pPr>
            <a:lvl3pPr marL="792566" indent="0">
              <a:buNone/>
              <a:defRPr sz="1100"/>
            </a:lvl3pPr>
            <a:lvl4pPr marL="1188851" indent="0">
              <a:buNone/>
              <a:defRPr sz="900"/>
            </a:lvl4pPr>
            <a:lvl5pPr marL="1585157" indent="0">
              <a:buNone/>
              <a:defRPr sz="900"/>
            </a:lvl5pPr>
            <a:lvl6pPr marL="1981471" indent="0">
              <a:buNone/>
              <a:defRPr sz="900"/>
            </a:lvl6pPr>
            <a:lvl7pPr marL="2377712" indent="0">
              <a:buNone/>
              <a:defRPr sz="900"/>
            </a:lvl7pPr>
            <a:lvl8pPr marL="2774043" indent="0">
              <a:buNone/>
              <a:defRPr sz="900"/>
            </a:lvl8pPr>
            <a:lvl9pPr marL="3170339" indent="0">
              <a:buNone/>
              <a:defRPr sz="900"/>
            </a:lvl9pPr>
          </a:lstStyle>
          <a:p>
            <a:pPr lvl="0"/>
            <a:r>
              <a:rPr kumimoji="1" lang="zh-TW" altLang="en-US" smtClean="0"/>
              <a:t>按一下以編輯母片文字樣式</a:t>
            </a:r>
          </a:p>
        </p:txBody>
      </p:sp>
    </p:spTree>
    <p:extLst>
      <p:ext uri="{BB962C8B-B14F-4D97-AF65-F5344CB8AC3E}">
        <p14:creationId xmlns:p14="http://schemas.microsoft.com/office/powerpoint/2010/main" val="11178227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items">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
        <p:nvSpPr>
          <p:cNvPr id="3" name="內容版面配置區 2"/>
          <p:cNvSpPr>
            <a:spLocks noGrp="1"/>
          </p:cNvSpPr>
          <p:nvPr>
            <p:ph sz="half" idx="1" hasCustomPrompt="1"/>
          </p:nvPr>
        </p:nvSpPr>
        <p:spPr>
          <a:xfrm>
            <a:off x="395536" y="789553"/>
            <a:ext cx="4100264" cy="3843170"/>
          </a:xfrm>
        </p:spPr>
        <p:txBody>
          <a:bodyPr/>
          <a:lstStyle>
            <a:lvl1pPr marL="233947" indent="-233947">
              <a:buClr>
                <a:schemeClr val="accent5"/>
              </a:buClr>
              <a:buFont typeface="Arial"/>
              <a:buChar char="•"/>
              <a:tabLst/>
              <a:defRPr/>
            </a:lvl1pPr>
            <a:lvl2pPr marL="449230" indent="-224610">
              <a:buClr>
                <a:schemeClr val="accent5"/>
              </a:buClr>
              <a:buFont typeface="Arial"/>
              <a:buChar char="•"/>
              <a:defRPr/>
            </a:lvl2pPr>
            <a:lvl3pPr marL="641757" indent="-160444">
              <a:buClr>
                <a:schemeClr val="accent5"/>
              </a:buClr>
              <a:buFont typeface="Arial"/>
              <a:buChar char="•"/>
              <a:defRPr/>
            </a:lvl3pPr>
            <a:lvl4pPr marL="802187" indent="-160444">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內容版面配置區 2"/>
          <p:cNvSpPr>
            <a:spLocks noGrp="1"/>
          </p:cNvSpPr>
          <p:nvPr>
            <p:ph sz="half" idx="13" hasCustomPrompt="1"/>
          </p:nvPr>
        </p:nvSpPr>
        <p:spPr>
          <a:xfrm>
            <a:off x="4600195" y="789553"/>
            <a:ext cx="4100264" cy="3843170"/>
          </a:xfrm>
        </p:spPr>
        <p:txBody>
          <a:bodyPr/>
          <a:lstStyle>
            <a:lvl1pPr marL="220752" indent="-207546">
              <a:buClr>
                <a:schemeClr val="accent5"/>
              </a:buClr>
              <a:buFont typeface="Arial"/>
              <a:buChar char="•"/>
              <a:tabLst/>
              <a:defRPr/>
            </a:lvl1pPr>
            <a:lvl2pPr marL="449230" indent="-224610">
              <a:buClr>
                <a:schemeClr val="accent5"/>
              </a:buClr>
              <a:buFont typeface="Arial"/>
              <a:buChar char="•"/>
              <a:defRPr/>
            </a:lvl2pPr>
            <a:lvl3pPr marL="641757" indent="-160444">
              <a:buClr>
                <a:schemeClr val="accent5"/>
              </a:buClr>
              <a:buFont typeface="Arial"/>
              <a:buChar char="•"/>
              <a:defRPr/>
            </a:lvl3pPr>
            <a:lvl4pPr marL="802187" indent="-160444">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161217852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object">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
        <p:nvSpPr>
          <p:cNvPr id="4" name="文字版面配置區 2"/>
          <p:cNvSpPr>
            <a:spLocks noGrp="1"/>
          </p:cNvSpPr>
          <p:nvPr>
            <p:ph idx="1" hasCustomPrompt="1"/>
          </p:nvPr>
        </p:nvSpPr>
        <p:spPr>
          <a:xfrm>
            <a:off x="395539" y="789553"/>
            <a:ext cx="8304923" cy="3843170"/>
          </a:xfrm>
          <a:prstGeom prst="rect">
            <a:avLst/>
          </a:prstGeom>
        </p:spPr>
        <p:txBody>
          <a:bodyPr vert="horz" lIns="108670" tIns="54328" rIns="108670" bIns="54328"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254312572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Tree>
    <p:extLst>
      <p:ext uri="{BB962C8B-B14F-4D97-AF65-F5344CB8AC3E}">
        <p14:creationId xmlns:p14="http://schemas.microsoft.com/office/powerpoint/2010/main" val="498967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object">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
        <p:nvSpPr>
          <p:cNvPr id="3" name="內容版面配置區 2"/>
          <p:cNvSpPr>
            <a:spLocks noGrp="1"/>
          </p:cNvSpPr>
          <p:nvPr>
            <p:ph idx="1" hasCustomPrompt="1"/>
          </p:nvPr>
        </p:nvSpPr>
        <p:spPr/>
        <p:txBody>
          <a:bodyPr/>
          <a:lstStyle>
            <a:lvl1pPr marL="220958" indent="-207737">
              <a:buFont typeface="Arial"/>
              <a:buChar char="•"/>
              <a:tabLst/>
              <a:defRPr b="1"/>
            </a:lvl1pPr>
            <a:lvl2pPr marL="449677" indent="-224838">
              <a:buFont typeface="Arial"/>
              <a:buChar char="•"/>
              <a:defRPr b="1"/>
            </a:lvl2pPr>
            <a:lvl3pPr marL="642395" indent="-160599">
              <a:buFont typeface="Arial"/>
              <a:buChar char="•"/>
              <a:defRPr b="0" baseline="0"/>
            </a:lvl3pPr>
            <a:lvl4pPr marL="802992" indent="-160599">
              <a:buFont typeface="Arial"/>
              <a:buChar char="•"/>
              <a:defRPr baseline="0"/>
            </a:lvl4pPr>
            <a:lvl5pPr marL="1835643" indent="-203960">
              <a:buFontTx/>
              <a:buBlip>
                <a:blip r:embed="rId2"/>
              </a:buBlip>
              <a:defRPr baseline="0"/>
            </a:lvl5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Include the Title">
    <p:spTree>
      <p:nvGrpSpPr>
        <p:cNvPr id="1" name=""/>
        <p:cNvGrpSpPr/>
        <p:nvPr/>
      </p:nvGrpSpPr>
      <p:grpSpPr>
        <a:xfrm>
          <a:off x="0" y="0"/>
          <a:ext cx="0" cy="0"/>
          <a:chOff x="0" y="0"/>
          <a:chExt cx="0" cy="0"/>
        </a:xfrm>
      </p:grpSpPr>
      <p:sp>
        <p:nvSpPr>
          <p:cNvPr id="2" name="標題 1"/>
          <p:cNvSpPr>
            <a:spLocks noGrp="1"/>
          </p:cNvSpPr>
          <p:nvPr>
            <p:ph type="title"/>
          </p:nvPr>
        </p:nvSpPr>
        <p:spPr>
          <a:xfrm>
            <a:off x="395538" y="249492"/>
            <a:ext cx="3184278" cy="864096"/>
          </a:xfrm>
        </p:spPr>
        <p:txBody>
          <a:bodyPr anchor="b"/>
          <a:lstStyle>
            <a:lvl1pPr>
              <a:defRPr sz="3800"/>
            </a:lvl1pPr>
          </a:lstStyle>
          <a:p>
            <a:endParaRPr kumimoji="1" lang="zh-TW" altLang="en-US" dirty="0"/>
          </a:p>
        </p:txBody>
      </p:sp>
      <p:sp>
        <p:nvSpPr>
          <p:cNvPr id="3" name="內容版面配置區 2"/>
          <p:cNvSpPr>
            <a:spLocks noGrp="1"/>
          </p:cNvSpPr>
          <p:nvPr>
            <p:ph idx="1" hasCustomPrompt="1"/>
          </p:nvPr>
        </p:nvSpPr>
        <p:spPr>
          <a:xfrm>
            <a:off x="3887835" y="740609"/>
            <a:ext cx="4629150" cy="3655219"/>
          </a:xfrm>
        </p:spPr>
        <p:txBody>
          <a:bodyPr/>
          <a:lstStyle>
            <a:lvl1pPr marL="233947" indent="-233947">
              <a:buClr>
                <a:schemeClr val="accent5"/>
              </a:buClr>
              <a:buFont typeface="Arial"/>
              <a:buChar char="•"/>
              <a:tabLst/>
              <a:defRPr sz="2900"/>
            </a:lvl1pPr>
            <a:lvl2pPr marL="449230" indent="-224610">
              <a:buClr>
                <a:schemeClr val="accent5"/>
              </a:buClr>
              <a:buFont typeface="Arial"/>
              <a:buChar char="•"/>
              <a:defRPr sz="2500" baseline="0"/>
            </a:lvl2pPr>
            <a:lvl3pPr marL="641757" indent="-160444">
              <a:buClr>
                <a:schemeClr val="accent5"/>
              </a:buClr>
              <a:buFont typeface="Arial"/>
              <a:buChar char="•"/>
              <a:defRPr sz="2100" baseline="0"/>
            </a:lvl3pPr>
            <a:lvl4pPr marL="802187" indent="-160444">
              <a:buClr>
                <a:schemeClr val="accent5"/>
              </a:buClr>
              <a:buFont typeface="Arial"/>
              <a:buChar char="•"/>
              <a:defRPr sz="1800"/>
            </a:lvl4pPr>
            <a:lvl5pPr>
              <a:defRPr sz="1800"/>
            </a:lvl5pPr>
            <a:lvl6pPr>
              <a:defRPr sz="1800"/>
            </a:lvl6pPr>
            <a:lvl7pPr>
              <a:defRPr sz="1800"/>
            </a:lvl7pPr>
            <a:lvl8pPr>
              <a:defRPr sz="1800"/>
            </a:lvl8pPr>
            <a:lvl9pPr>
              <a:defRPr sz="1800"/>
            </a:lvl9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4" name="文字版面配置區 3"/>
          <p:cNvSpPr>
            <a:spLocks noGrp="1"/>
          </p:cNvSpPr>
          <p:nvPr>
            <p:ph type="body" sz="half" idx="2"/>
          </p:nvPr>
        </p:nvSpPr>
        <p:spPr>
          <a:xfrm>
            <a:off x="395538" y="1167596"/>
            <a:ext cx="3184278" cy="3234147"/>
          </a:xfrm>
        </p:spPr>
        <p:txBody>
          <a:bodyPr/>
          <a:lstStyle>
            <a:lvl1pPr marL="0" indent="0">
              <a:buNone/>
              <a:defRPr sz="1400"/>
            </a:lvl1pPr>
            <a:lvl2pPr marL="407537" indent="0">
              <a:buNone/>
              <a:defRPr sz="1300"/>
            </a:lvl2pPr>
            <a:lvl3pPr marL="815036" indent="0">
              <a:buNone/>
              <a:defRPr sz="1100"/>
            </a:lvl3pPr>
            <a:lvl4pPr marL="1222554" indent="0">
              <a:buNone/>
              <a:defRPr sz="900"/>
            </a:lvl4pPr>
            <a:lvl5pPr marL="1630067" indent="0">
              <a:buNone/>
              <a:defRPr sz="900"/>
            </a:lvl5pPr>
            <a:lvl6pPr marL="2037568" indent="0">
              <a:buNone/>
              <a:defRPr sz="900"/>
            </a:lvl6pPr>
            <a:lvl7pPr marL="2445105" indent="0">
              <a:buNone/>
              <a:defRPr sz="900"/>
            </a:lvl7pPr>
            <a:lvl8pPr marL="2852603" indent="0">
              <a:buNone/>
              <a:defRPr sz="900"/>
            </a:lvl8pPr>
            <a:lvl9pPr marL="3260116" indent="0">
              <a:buNone/>
              <a:defRPr sz="900"/>
            </a:lvl9pPr>
          </a:lstStyle>
          <a:p>
            <a:pPr lvl="0"/>
            <a:endParaRPr kumimoji="1" lang="zh-TW" altLang="en-US" dirty="0"/>
          </a:p>
        </p:txBody>
      </p:sp>
    </p:spTree>
    <p:extLst>
      <p:ext uri="{BB962C8B-B14F-4D97-AF65-F5344CB8AC3E}">
        <p14:creationId xmlns:p14="http://schemas.microsoft.com/office/powerpoint/2010/main" val="245175400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ith the title of the picture">
    <p:spTree>
      <p:nvGrpSpPr>
        <p:cNvPr id="1" name=""/>
        <p:cNvGrpSpPr/>
        <p:nvPr/>
      </p:nvGrpSpPr>
      <p:grpSpPr>
        <a:xfrm>
          <a:off x="0" y="0"/>
          <a:ext cx="0" cy="0"/>
          <a:chOff x="0" y="0"/>
          <a:chExt cx="0" cy="0"/>
        </a:xfrm>
      </p:grpSpPr>
      <p:sp>
        <p:nvSpPr>
          <p:cNvPr id="3" name="圖片版面配置區 2"/>
          <p:cNvSpPr>
            <a:spLocks noGrp="1"/>
          </p:cNvSpPr>
          <p:nvPr>
            <p:ph type="pic" idx="1"/>
          </p:nvPr>
        </p:nvSpPr>
        <p:spPr>
          <a:xfrm>
            <a:off x="3707910" y="740609"/>
            <a:ext cx="4809035" cy="3655219"/>
          </a:xfrm>
        </p:spPr>
        <p:txBody>
          <a:bodyPr>
            <a:normAutofit/>
          </a:bodyPr>
          <a:lstStyle>
            <a:lvl1pPr marL="0" indent="0">
              <a:buNone/>
              <a:defRPr sz="1700" b="0"/>
            </a:lvl1pPr>
            <a:lvl2pPr marL="407537" indent="0">
              <a:buNone/>
              <a:defRPr sz="2500"/>
            </a:lvl2pPr>
            <a:lvl3pPr marL="815036" indent="0">
              <a:buNone/>
              <a:defRPr sz="2100"/>
            </a:lvl3pPr>
            <a:lvl4pPr marL="1222554" indent="0">
              <a:buNone/>
              <a:defRPr sz="1800"/>
            </a:lvl4pPr>
            <a:lvl5pPr marL="1630067" indent="0">
              <a:buNone/>
              <a:defRPr sz="1800"/>
            </a:lvl5pPr>
            <a:lvl6pPr marL="2037568" indent="0">
              <a:buNone/>
              <a:defRPr sz="1800"/>
            </a:lvl6pPr>
            <a:lvl7pPr marL="2445105" indent="0">
              <a:buNone/>
              <a:defRPr sz="1800"/>
            </a:lvl7pPr>
            <a:lvl8pPr marL="2852603" indent="0">
              <a:buNone/>
              <a:defRPr sz="1800"/>
            </a:lvl8pPr>
            <a:lvl9pPr marL="3260116" indent="0">
              <a:buNone/>
              <a:defRPr sz="1800"/>
            </a:lvl9pPr>
          </a:lstStyle>
          <a:p>
            <a:endParaRPr kumimoji="1" lang="zh-TW" altLang="en-US" dirty="0"/>
          </a:p>
        </p:txBody>
      </p:sp>
      <p:sp>
        <p:nvSpPr>
          <p:cNvPr id="8" name="標題 1"/>
          <p:cNvSpPr>
            <a:spLocks noGrp="1"/>
          </p:cNvSpPr>
          <p:nvPr>
            <p:ph type="title"/>
          </p:nvPr>
        </p:nvSpPr>
        <p:spPr>
          <a:xfrm>
            <a:off x="395538" y="249492"/>
            <a:ext cx="3184278" cy="864096"/>
          </a:xfrm>
        </p:spPr>
        <p:txBody>
          <a:bodyPr anchor="b"/>
          <a:lstStyle>
            <a:lvl1pPr>
              <a:defRPr sz="3800"/>
            </a:lvl1pPr>
          </a:lstStyle>
          <a:p>
            <a:endParaRPr kumimoji="1" lang="zh-TW" altLang="en-US" dirty="0"/>
          </a:p>
        </p:txBody>
      </p:sp>
      <p:sp>
        <p:nvSpPr>
          <p:cNvPr id="9" name="文字版面配置區 3"/>
          <p:cNvSpPr>
            <a:spLocks noGrp="1"/>
          </p:cNvSpPr>
          <p:nvPr>
            <p:ph type="body" sz="half" idx="2"/>
          </p:nvPr>
        </p:nvSpPr>
        <p:spPr>
          <a:xfrm>
            <a:off x="395538" y="1167596"/>
            <a:ext cx="3184278" cy="3234147"/>
          </a:xfrm>
        </p:spPr>
        <p:txBody>
          <a:bodyPr/>
          <a:lstStyle>
            <a:lvl1pPr marL="0" indent="0">
              <a:buNone/>
              <a:defRPr sz="1400"/>
            </a:lvl1pPr>
            <a:lvl2pPr marL="407537" indent="0">
              <a:buNone/>
              <a:defRPr sz="1300"/>
            </a:lvl2pPr>
            <a:lvl3pPr marL="815036" indent="0">
              <a:buNone/>
              <a:defRPr sz="1100"/>
            </a:lvl3pPr>
            <a:lvl4pPr marL="1222554" indent="0">
              <a:buNone/>
              <a:defRPr sz="900"/>
            </a:lvl4pPr>
            <a:lvl5pPr marL="1630067" indent="0">
              <a:buNone/>
              <a:defRPr sz="900"/>
            </a:lvl5pPr>
            <a:lvl6pPr marL="2037568" indent="0">
              <a:buNone/>
              <a:defRPr sz="900"/>
            </a:lvl6pPr>
            <a:lvl7pPr marL="2445105" indent="0">
              <a:buNone/>
              <a:defRPr sz="900"/>
            </a:lvl7pPr>
            <a:lvl8pPr marL="2852603" indent="0">
              <a:buNone/>
              <a:defRPr sz="900"/>
            </a:lvl8pPr>
            <a:lvl9pPr marL="3260116" indent="0">
              <a:buNone/>
              <a:defRPr sz="900"/>
            </a:lvl9pPr>
          </a:lstStyle>
          <a:p>
            <a:pPr lvl="0"/>
            <a:endParaRPr kumimoji="1" lang="zh-TW" altLang="en-US" dirty="0"/>
          </a:p>
        </p:txBody>
      </p:sp>
    </p:spTree>
    <p:extLst>
      <p:ext uri="{BB962C8B-B14F-4D97-AF65-F5344CB8AC3E}">
        <p14:creationId xmlns:p14="http://schemas.microsoft.com/office/powerpoint/2010/main" val="64366653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items">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
        <p:nvSpPr>
          <p:cNvPr id="3" name="內容版面配置區 2"/>
          <p:cNvSpPr>
            <a:spLocks noGrp="1"/>
          </p:cNvSpPr>
          <p:nvPr>
            <p:ph sz="half" idx="1" hasCustomPrompt="1"/>
          </p:nvPr>
        </p:nvSpPr>
        <p:spPr>
          <a:xfrm>
            <a:off x="395538" y="789556"/>
            <a:ext cx="4100264" cy="3843170"/>
          </a:xfrm>
        </p:spPr>
        <p:txBody>
          <a:bodyPr/>
          <a:lstStyle>
            <a:lvl1pPr marL="234147" indent="-234147">
              <a:buClr>
                <a:schemeClr val="accent5"/>
              </a:buClr>
              <a:buFont typeface="Arial"/>
              <a:buChar char="•"/>
              <a:tabLst/>
              <a:defRPr/>
            </a:lvl1pPr>
            <a:lvl2pPr marL="449621" indent="-224810">
              <a:buClr>
                <a:schemeClr val="accent5"/>
              </a:buClr>
              <a:buFont typeface="Arial"/>
              <a:buChar char="•"/>
              <a:defRPr/>
            </a:lvl2pPr>
            <a:lvl3pPr marL="642315" indent="-160580">
              <a:buClr>
                <a:schemeClr val="accent5"/>
              </a:buClr>
              <a:buFont typeface="Arial"/>
              <a:buChar char="•"/>
              <a:defRPr/>
            </a:lvl3pPr>
            <a:lvl4pPr marL="802891" indent="-160580">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內容版面配置區 2"/>
          <p:cNvSpPr>
            <a:spLocks noGrp="1"/>
          </p:cNvSpPr>
          <p:nvPr>
            <p:ph sz="half" idx="13" hasCustomPrompt="1"/>
          </p:nvPr>
        </p:nvSpPr>
        <p:spPr>
          <a:xfrm>
            <a:off x="4600202" y="789556"/>
            <a:ext cx="4100264" cy="3843170"/>
          </a:xfrm>
        </p:spPr>
        <p:txBody>
          <a:bodyPr/>
          <a:lstStyle>
            <a:lvl1pPr marL="220931" indent="-207714">
              <a:buClr>
                <a:schemeClr val="accent5"/>
              </a:buClr>
              <a:buFont typeface="Arial"/>
              <a:buChar char="•"/>
              <a:tabLst/>
              <a:defRPr/>
            </a:lvl1pPr>
            <a:lvl2pPr marL="449621" indent="-224810">
              <a:buClr>
                <a:schemeClr val="accent5"/>
              </a:buClr>
              <a:buFont typeface="Arial"/>
              <a:buChar char="•"/>
              <a:defRPr/>
            </a:lvl2pPr>
            <a:lvl3pPr marL="642315" indent="-160580">
              <a:buClr>
                <a:schemeClr val="accent5"/>
              </a:buClr>
              <a:buFont typeface="Arial"/>
              <a:buChar char="•"/>
              <a:defRPr/>
            </a:lvl3pPr>
            <a:lvl4pPr marL="802891" indent="-160580">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363392858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object">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
        <p:nvSpPr>
          <p:cNvPr id="4" name="文字版面配置區 2"/>
          <p:cNvSpPr>
            <a:spLocks noGrp="1"/>
          </p:cNvSpPr>
          <p:nvPr>
            <p:ph idx="1" hasCustomPrompt="1"/>
          </p:nvPr>
        </p:nvSpPr>
        <p:spPr>
          <a:xfrm>
            <a:off x="395539" y="789556"/>
            <a:ext cx="8304923" cy="3843170"/>
          </a:xfrm>
          <a:prstGeom prst="rect">
            <a:avLst/>
          </a:prstGeom>
        </p:spPr>
        <p:txBody>
          <a:bodyPr vert="horz" lIns="108765" tIns="54384" rIns="108765" bIns="54384"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384824967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Tree>
    <p:extLst>
      <p:ext uri="{BB962C8B-B14F-4D97-AF65-F5344CB8AC3E}">
        <p14:creationId xmlns:p14="http://schemas.microsoft.com/office/powerpoint/2010/main" val="3073346888"/>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Include the Title">
    <p:spTree>
      <p:nvGrpSpPr>
        <p:cNvPr id="1" name=""/>
        <p:cNvGrpSpPr/>
        <p:nvPr/>
      </p:nvGrpSpPr>
      <p:grpSpPr>
        <a:xfrm>
          <a:off x="0" y="0"/>
          <a:ext cx="0" cy="0"/>
          <a:chOff x="0" y="0"/>
          <a:chExt cx="0" cy="0"/>
        </a:xfrm>
      </p:grpSpPr>
      <p:sp>
        <p:nvSpPr>
          <p:cNvPr id="2" name="標題 1"/>
          <p:cNvSpPr>
            <a:spLocks noGrp="1"/>
          </p:cNvSpPr>
          <p:nvPr>
            <p:ph type="title"/>
          </p:nvPr>
        </p:nvSpPr>
        <p:spPr>
          <a:xfrm>
            <a:off x="395545" y="249492"/>
            <a:ext cx="3184277" cy="864096"/>
          </a:xfrm>
        </p:spPr>
        <p:txBody>
          <a:bodyPr anchor="b"/>
          <a:lstStyle>
            <a:lvl1pPr>
              <a:defRPr sz="3800"/>
            </a:lvl1pPr>
          </a:lstStyle>
          <a:p>
            <a:endParaRPr kumimoji="1" lang="zh-TW" altLang="en-US" dirty="0"/>
          </a:p>
        </p:txBody>
      </p:sp>
      <p:sp>
        <p:nvSpPr>
          <p:cNvPr id="3" name="內容版面配置區 2"/>
          <p:cNvSpPr>
            <a:spLocks noGrp="1"/>
          </p:cNvSpPr>
          <p:nvPr>
            <p:ph idx="1" hasCustomPrompt="1"/>
          </p:nvPr>
        </p:nvSpPr>
        <p:spPr>
          <a:xfrm>
            <a:off x="3887793" y="740576"/>
            <a:ext cx="4629151" cy="3655219"/>
          </a:xfrm>
        </p:spPr>
        <p:txBody>
          <a:bodyPr/>
          <a:lstStyle>
            <a:lvl1pPr marL="234147" indent="-234147">
              <a:buClr>
                <a:schemeClr val="accent5"/>
              </a:buClr>
              <a:buFont typeface="Arial"/>
              <a:buChar char="•"/>
              <a:tabLst/>
              <a:defRPr sz="2900"/>
            </a:lvl1pPr>
            <a:lvl2pPr marL="449621" indent="-224810">
              <a:buClr>
                <a:schemeClr val="accent5"/>
              </a:buClr>
              <a:buFont typeface="Arial"/>
              <a:buChar char="•"/>
              <a:defRPr sz="2500" baseline="0"/>
            </a:lvl2pPr>
            <a:lvl3pPr marL="642315" indent="-160580">
              <a:buClr>
                <a:schemeClr val="accent5"/>
              </a:buClr>
              <a:buFont typeface="Arial"/>
              <a:buChar char="•"/>
              <a:defRPr sz="2100" baseline="0"/>
            </a:lvl3pPr>
            <a:lvl4pPr marL="802891" indent="-160580">
              <a:buClr>
                <a:schemeClr val="accent5"/>
              </a:buClr>
              <a:buFont typeface="Arial"/>
              <a:buChar char="•"/>
              <a:defRPr sz="1800"/>
            </a:lvl4pPr>
            <a:lvl5pPr>
              <a:defRPr sz="1800"/>
            </a:lvl5pPr>
            <a:lvl6pPr>
              <a:defRPr sz="1800"/>
            </a:lvl6pPr>
            <a:lvl7pPr>
              <a:defRPr sz="1800"/>
            </a:lvl7pPr>
            <a:lvl8pPr>
              <a:defRPr sz="1800"/>
            </a:lvl8pPr>
            <a:lvl9pPr>
              <a:defRPr sz="1800"/>
            </a:lvl9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4" name="文字版面配置區 3"/>
          <p:cNvSpPr>
            <a:spLocks noGrp="1"/>
          </p:cNvSpPr>
          <p:nvPr>
            <p:ph type="body" sz="half" idx="2"/>
          </p:nvPr>
        </p:nvSpPr>
        <p:spPr>
          <a:xfrm>
            <a:off x="395545" y="1167596"/>
            <a:ext cx="3184277" cy="3234147"/>
          </a:xfrm>
        </p:spPr>
        <p:txBody>
          <a:bodyPr/>
          <a:lstStyle>
            <a:lvl1pPr marL="0" indent="0">
              <a:buNone/>
              <a:defRPr sz="1400"/>
            </a:lvl1pPr>
            <a:lvl2pPr marL="407871" indent="0">
              <a:buNone/>
              <a:defRPr sz="1300"/>
            </a:lvl2pPr>
            <a:lvl3pPr marL="815739" indent="0">
              <a:buNone/>
              <a:defRPr sz="1100"/>
            </a:lvl3pPr>
            <a:lvl4pPr marL="1223609" indent="0">
              <a:buNone/>
              <a:defRPr sz="900"/>
            </a:lvl4pPr>
            <a:lvl5pPr marL="1631480" indent="0">
              <a:buNone/>
              <a:defRPr sz="900"/>
            </a:lvl5pPr>
            <a:lvl6pPr marL="2039346" indent="0">
              <a:buNone/>
              <a:defRPr sz="900"/>
            </a:lvl6pPr>
            <a:lvl7pPr marL="2447217" indent="0">
              <a:buNone/>
              <a:defRPr sz="900"/>
            </a:lvl7pPr>
            <a:lvl8pPr marL="2855084" indent="0">
              <a:buNone/>
              <a:defRPr sz="900"/>
            </a:lvl8pPr>
            <a:lvl9pPr marL="3262954" indent="0">
              <a:buNone/>
              <a:defRPr sz="900"/>
            </a:lvl9pPr>
          </a:lstStyle>
          <a:p>
            <a:pPr lvl="0"/>
            <a:endParaRPr kumimoji="1" lang="zh-TW" altLang="en-US" dirty="0"/>
          </a:p>
        </p:txBody>
      </p:sp>
    </p:spTree>
    <p:extLst>
      <p:ext uri="{BB962C8B-B14F-4D97-AF65-F5344CB8AC3E}">
        <p14:creationId xmlns:p14="http://schemas.microsoft.com/office/powerpoint/2010/main" val="49472407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ith the title of the picture">
    <p:spTree>
      <p:nvGrpSpPr>
        <p:cNvPr id="1" name=""/>
        <p:cNvGrpSpPr/>
        <p:nvPr/>
      </p:nvGrpSpPr>
      <p:grpSpPr>
        <a:xfrm>
          <a:off x="0" y="0"/>
          <a:ext cx="0" cy="0"/>
          <a:chOff x="0" y="0"/>
          <a:chExt cx="0" cy="0"/>
        </a:xfrm>
      </p:grpSpPr>
      <p:sp>
        <p:nvSpPr>
          <p:cNvPr id="3" name="圖片版面配置區 2"/>
          <p:cNvSpPr>
            <a:spLocks noGrp="1"/>
          </p:cNvSpPr>
          <p:nvPr>
            <p:ph type="pic" idx="1"/>
          </p:nvPr>
        </p:nvSpPr>
        <p:spPr>
          <a:xfrm>
            <a:off x="3707910" y="740576"/>
            <a:ext cx="4809035" cy="3655219"/>
          </a:xfrm>
        </p:spPr>
        <p:txBody>
          <a:bodyPr>
            <a:normAutofit/>
          </a:bodyPr>
          <a:lstStyle>
            <a:lvl1pPr marL="0" indent="0">
              <a:buNone/>
              <a:defRPr sz="1600" b="0"/>
            </a:lvl1pPr>
            <a:lvl2pPr marL="407871" indent="0">
              <a:buNone/>
              <a:defRPr sz="2500"/>
            </a:lvl2pPr>
            <a:lvl3pPr marL="815739" indent="0">
              <a:buNone/>
              <a:defRPr sz="2100"/>
            </a:lvl3pPr>
            <a:lvl4pPr marL="1223609" indent="0">
              <a:buNone/>
              <a:defRPr sz="1800"/>
            </a:lvl4pPr>
            <a:lvl5pPr marL="1631480" indent="0">
              <a:buNone/>
              <a:defRPr sz="1800"/>
            </a:lvl5pPr>
            <a:lvl6pPr marL="2039346" indent="0">
              <a:buNone/>
              <a:defRPr sz="1800"/>
            </a:lvl6pPr>
            <a:lvl7pPr marL="2447217" indent="0">
              <a:buNone/>
              <a:defRPr sz="1800"/>
            </a:lvl7pPr>
            <a:lvl8pPr marL="2855084" indent="0">
              <a:buNone/>
              <a:defRPr sz="1800"/>
            </a:lvl8pPr>
            <a:lvl9pPr marL="3262954" indent="0">
              <a:buNone/>
              <a:defRPr sz="1800"/>
            </a:lvl9pPr>
          </a:lstStyle>
          <a:p>
            <a:endParaRPr kumimoji="1" lang="zh-TW" altLang="en-US" dirty="0"/>
          </a:p>
        </p:txBody>
      </p:sp>
      <p:sp>
        <p:nvSpPr>
          <p:cNvPr id="8" name="標題 1"/>
          <p:cNvSpPr>
            <a:spLocks noGrp="1"/>
          </p:cNvSpPr>
          <p:nvPr>
            <p:ph type="title"/>
          </p:nvPr>
        </p:nvSpPr>
        <p:spPr>
          <a:xfrm>
            <a:off x="395545" y="249492"/>
            <a:ext cx="3184277" cy="864096"/>
          </a:xfrm>
        </p:spPr>
        <p:txBody>
          <a:bodyPr anchor="b"/>
          <a:lstStyle>
            <a:lvl1pPr>
              <a:defRPr sz="3800"/>
            </a:lvl1pPr>
          </a:lstStyle>
          <a:p>
            <a:endParaRPr kumimoji="1" lang="zh-TW" altLang="en-US" dirty="0"/>
          </a:p>
        </p:txBody>
      </p:sp>
      <p:sp>
        <p:nvSpPr>
          <p:cNvPr id="9" name="文字版面配置區 3"/>
          <p:cNvSpPr>
            <a:spLocks noGrp="1"/>
          </p:cNvSpPr>
          <p:nvPr>
            <p:ph type="body" sz="half" idx="2"/>
          </p:nvPr>
        </p:nvSpPr>
        <p:spPr>
          <a:xfrm>
            <a:off x="395545" y="1167596"/>
            <a:ext cx="3184277" cy="3234147"/>
          </a:xfrm>
        </p:spPr>
        <p:txBody>
          <a:bodyPr/>
          <a:lstStyle>
            <a:lvl1pPr marL="0" indent="0">
              <a:buNone/>
              <a:defRPr sz="1400"/>
            </a:lvl1pPr>
            <a:lvl2pPr marL="407871" indent="0">
              <a:buNone/>
              <a:defRPr sz="1300"/>
            </a:lvl2pPr>
            <a:lvl3pPr marL="815739" indent="0">
              <a:buNone/>
              <a:defRPr sz="1100"/>
            </a:lvl3pPr>
            <a:lvl4pPr marL="1223609" indent="0">
              <a:buNone/>
              <a:defRPr sz="900"/>
            </a:lvl4pPr>
            <a:lvl5pPr marL="1631480" indent="0">
              <a:buNone/>
              <a:defRPr sz="900"/>
            </a:lvl5pPr>
            <a:lvl6pPr marL="2039346" indent="0">
              <a:buNone/>
              <a:defRPr sz="900"/>
            </a:lvl6pPr>
            <a:lvl7pPr marL="2447217" indent="0">
              <a:buNone/>
              <a:defRPr sz="900"/>
            </a:lvl7pPr>
            <a:lvl8pPr marL="2855084" indent="0">
              <a:buNone/>
              <a:defRPr sz="900"/>
            </a:lvl8pPr>
            <a:lvl9pPr marL="3262954" indent="0">
              <a:buNone/>
              <a:defRPr sz="900"/>
            </a:lvl9pPr>
          </a:lstStyle>
          <a:p>
            <a:pPr lvl="0"/>
            <a:endParaRPr kumimoji="1" lang="zh-TW" altLang="en-US" dirty="0"/>
          </a:p>
        </p:txBody>
      </p:sp>
    </p:spTree>
    <p:extLst>
      <p:ext uri="{BB962C8B-B14F-4D97-AF65-F5344CB8AC3E}">
        <p14:creationId xmlns:p14="http://schemas.microsoft.com/office/powerpoint/2010/main" val="30602241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items">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dirty="0"/>
          </a:p>
        </p:txBody>
      </p:sp>
      <p:sp>
        <p:nvSpPr>
          <p:cNvPr id="3" name="內容版面配置區 2"/>
          <p:cNvSpPr>
            <a:spLocks noGrp="1"/>
          </p:cNvSpPr>
          <p:nvPr>
            <p:ph sz="half" idx="1" hasCustomPrompt="1"/>
          </p:nvPr>
        </p:nvSpPr>
        <p:spPr>
          <a:xfrm>
            <a:off x="395536" y="789553"/>
            <a:ext cx="4100264" cy="3843170"/>
          </a:xfrm>
        </p:spPr>
        <p:txBody>
          <a:bodyPr/>
          <a:lstStyle>
            <a:lvl1pPr marL="230489" indent="-230489">
              <a:buClr>
                <a:schemeClr val="accent5"/>
              </a:buClr>
              <a:buFont typeface="Arial"/>
              <a:buChar char="•"/>
              <a:tabLst/>
              <a:defRPr/>
            </a:lvl1pPr>
            <a:lvl2pPr marL="442623" indent="-221340">
              <a:buClr>
                <a:schemeClr val="accent5"/>
              </a:buClr>
              <a:buFont typeface="Arial"/>
              <a:buChar char="•"/>
              <a:defRPr/>
            </a:lvl2pPr>
            <a:lvl3pPr marL="632346" indent="-158112">
              <a:buClr>
                <a:schemeClr val="accent5"/>
              </a:buClr>
              <a:buFont typeface="Arial"/>
              <a:buChar char="•"/>
              <a:defRPr/>
            </a:lvl3pPr>
            <a:lvl4pPr marL="790447" indent="-158112">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內容版面配置區 2"/>
          <p:cNvSpPr>
            <a:spLocks noGrp="1"/>
          </p:cNvSpPr>
          <p:nvPr>
            <p:ph sz="half" idx="13" hasCustomPrompt="1"/>
          </p:nvPr>
        </p:nvSpPr>
        <p:spPr>
          <a:xfrm>
            <a:off x="4600195" y="789553"/>
            <a:ext cx="4100264" cy="3843170"/>
          </a:xfrm>
        </p:spPr>
        <p:txBody>
          <a:bodyPr/>
          <a:lstStyle>
            <a:lvl1pPr marL="217562" indent="-204510">
              <a:buClr>
                <a:schemeClr val="accent5"/>
              </a:buClr>
              <a:buFont typeface="Arial"/>
              <a:buChar char="•"/>
              <a:tabLst/>
              <a:defRPr/>
            </a:lvl1pPr>
            <a:lvl2pPr marL="442623" indent="-221340">
              <a:buClr>
                <a:schemeClr val="accent5"/>
              </a:buClr>
              <a:buFont typeface="Arial"/>
              <a:buChar char="•"/>
              <a:defRPr/>
            </a:lvl2pPr>
            <a:lvl3pPr marL="632346" indent="-158112">
              <a:buClr>
                <a:schemeClr val="accent5"/>
              </a:buClr>
              <a:buFont typeface="Arial"/>
              <a:buChar char="•"/>
              <a:defRPr/>
            </a:lvl3pPr>
            <a:lvl4pPr marL="790447" indent="-158112">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77308112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object">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dirty="0"/>
          </a:p>
        </p:txBody>
      </p:sp>
      <p:sp>
        <p:nvSpPr>
          <p:cNvPr id="4" name="文字版面配置區 2"/>
          <p:cNvSpPr>
            <a:spLocks noGrp="1"/>
          </p:cNvSpPr>
          <p:nvPr>
            <p:ph idx="1" hasCustomPrompt="1"/>
          </p:nvPr>
        </p:nvSpPr>
        <p:spPr>
          <a:xfrm>
            <a:off x="395539" y="789553"/>
            <a:ext cx="8304923" cy="3843170"/>
          </a:xfrm>
          <a:prstGeom prst="rect">
            <a:avLst/>
          </a:prstGeom>
        </p:spPr>
        <p:txBody>
          <a:bodyPr vert="horz" lIns="107103" tIns="53549" rIns="107103" bIns="53549"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2884598708"/>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dirty="0"/>
          </a:p>
        </p:txBody>
      </p:sp>
    </p:spTree>
    <p:extLst>
      <p:ext uri="{BB962C8B-B14F-4D97-AF65-F5344CB8AC3E}">
        <p14:creationId xmlns:p14="http://schemas.microsoft.com/office/powerpoint/2010/main" val="3142658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items">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
        <p:nvSpPr>
          <p:cNvPr id="3" name="內容版面配置區 2"/>
          <p:cNvSpPr>
            <a:spLocks noGrp="1"/>
          </p:cNvSpPr>
          <p:nvPr>
            <p:ph sz="half" idx="1" hasCustomPrompt="1"/>
          </p:nvPr>
        </p:nvSpPr>
        <p:spPr>
          <a:xfrm>
            <a:off x="395536" y="735547"/>
            <a:ext cx="4100264" cy="3897176"/>
          </a:xfrm>
        </p:spPr>
        <p:txBody>
          <a:bodyPr/>
          <a:lstStyle>
            <a:lvl3pPr marL="642395">
              <a:defRPr/>
            </a:lvl3pPr>
            <a:lvl4pPr marL="802992">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內容版面配置區 2"/>
          <p:cNvSpPr>
            <a:spLocks noGrp="1"/>
          </p:cNvSpPr>
          <p:nvPr>
            <p:ph sz="half" idx="13" hasCustomPrompt="1"/>
          </p:nvPr>
        </p:nvSpPr>
        <p:spPr>
          <a:xfrm>
            <a:off x="4600195" y="735547"/>
            <a:ext cx="4100264" cy="3897176"/>
          </a:xfrm>
        </p:spPr>
        <p:txBody>
          <a:bodyPr/>
          <a:lstStyle>
            <a:lvl3pPr marL="642395">
              <a:defRPr/>
            </a:lvl3pPr>
            <a:lvl4pPr marL="802992">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Include the Title">
    <p:spTree>
      <p:nvGrpSpPr>
        <p:cNvPr id="1" name=""/>
        <p:cNvGrpSpPr/>
        <p:nvPr/>
      </p:nvGrpSpPr>
      <p:grpSpPr>
        <a:xfrm>
          <a:off x="0" y="0"/>
          <a:ext cx="0" cy="0"/>
          <a:chOff x="0" y="0"/>
          <a:chExt cx="0" cy="0"/>
        </a:xfrm>
      </p:grpSpPr>
      <p:sp>
        <p:nvSpPr>
          <p:cNvPr id="2" name="標題 1"/>
          <p:cNvSpPr>
            <a:spLocks noGrp="1"/>
          </p:cNvSpPr>
          <p:nvPr>
            <p:ph type="title"/>
          </p:nvPr>
        </p:nvSpPr>
        <p:spPr>
          <a:xfrm>
            <a:off x="395540" y="249492"/>
            <a:ext cx="3184278" cy="864096"/>
          </a:xfrm>
        </p:spPr>
        <p:txBody>
          <a:bodyPr anchor="b"/>
          <a:lstStyle>
            <a:lvl1pPr>
              <a:defRPr sz="3800"/>
            </a:lvl1pPr>
          </a:lstStyle>
          <a:p>
            <a:r>
              <a:rPr kumimoji="1" lang="zh-TW" altLang="en-US" smtClean="0"/>
              <a:t>按一下以編輯母片標題樣式</a:t>
            </a:r>
            <a:endParaRPr kumimoji="1" lang="zh-TW" altLang="en-US" dirty="0"/>
          </a:p>
        </p:txBody>
      </p:sp>
      <p:sp>
        <p:nvSpPr>
          <p:cNvPr id="3" name="內容版面配置區 2"/>
          <p:cNvSpPr>
            <a:spLocks noGrp="1"/>
          </p:cNvSpPr>
          <p:nvPr>
            <p:ph idx="1" hasCustomPrompt="1"/>
          </p:nvPr>
        </p:nvSpPr>
        <p:spPr>
          <a:xfrm>
            <a:off x="3888099" y="740677"/>
            <a:ext cx="4629150" cy="3655219"/>
          </a:xfrm>
        </p:spPr>
        <p:txBody>
          <a:bodyPr/>
          <a:lstStyle>
            <a:lvl1pPr marL="230489" indent="-230489">
              <a:buClr>
                <a:schemeClr val="accent5"/>
              </a:buClr>
              <a:buFont typeface="Arial"/>
              <a:buChar char="•"/>
              <a:tabLst/>
              <a:defRPr sz="2900"/>
            </a:lvl1pPr>
            <a:lvl2pPr marL="442623" indent="-221340">
              <a:buClr>
                <a:schemeClr val="accent5"/>
              </a:buClr>
              <a:buFont typeface="Arial"/>
              <a:buChar char="•"/>
              <a:defRPr sz="2500" baseline="0"/>
            </a:lvl2pPr>
            <a:lvl3pPr marL="632346" indent="-158112">
              <a:buClr>
                <a:schemeClr val="accent5"/>
              </a:buClr>
              <a:buFont typeface="Arial"/>
              <a:buChar char="•"/>
              <a:defRPr sz="2100" baseline="0"/>
            </a:lvl3pPr>
            <a:lvl4pPr marL="790447" indent="-158112">
              <a:buClr>
                <a:schemeClr val="accent5"/>
              </a:buClr>
              <a:buFont typeface="Arial"/>
              <a:buChar char="•"/>
              <a:defRPr sz="1800"/>
            </a:lvl4pPr>
            <a:lvl5pPr>
              <a:defRPr sz="1800"/>
            </a:lvl5pPr>
            <a:lvl6pPr>
              <a:defRPr sz="1800"/>
            </a:lvl6pPr>
            <a:lvl7pPr>
              <a:defRPr sz="1800"/>
            </a:lvl7pPr>
            <a:lvl8pPr>
              <a:defRPr sz="1800"/>
            </a:lvl8pPr>
            <a:lvl9pPr>
              <a:defRPr sz="1800"/>
            </a:lvl9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4" name="文字版面配置區 3"/>
          <p:cNvSpPr>
            <a:spLocks noGrp="1"/>
          </p:cNvSpPr>
          <p:nvPr>
            <p:ph type="body" sz="half" idx="2"/>
          </p:nvPr>
        </p:nvSpPr>
        <p:spPr>
          <a:xfrm>
            <a:off x="395540" y="1167605"/>
            <a:ext cx="3184278" cy="3234147"/>
          </a:xfrm>
        </p:spPr>
        <p:txBody>
          <a:bodyPr/>
          <a:lstStyle>
            <a:lvl1pPr marL="0" indent="0">
              <a:buNone/>
              <a:defRPr sz="1400"/>
            </a:lvl1pPr>
            <a:lvl2pPr marL="401559" indent="0">
              <a:buNone/>
              <a:defRPr sz="1300"/>
            </a:lvl2pPr>
            <a:lvl3pPr marL="803041" indent="0">
              <a:buNone/>
              <a:defRPr sz="1100"/>
            </a:lvl3pPr>
            <a:lvl4pPr marL="1204598" indent="0">
              <a:buNone/>
              <a:defRPr sz="900"/>
            </a:lvl4pPr>
            <a:lvl5pPr marL="1606107" indent="0">
              <a:buNone/>
              <a:defRPr sz="900"/>
            </a:lvl5pPr>
            <a:lvl6pPr marL="2007649" indent="0">
              <a:buNone/>
              <a:defRPr sz="900"/>
            </a:lvl6pPr>
            <a:lvl7pPr marL="2409151" indent="0">
              <a:buNone/>
              <a:defRPr sz="900"/>
            </a:lvl7pPr>
            <a:lvl8pPr marL="2810713" indent="0">
              <a:buNone/>
              <a:defRPr sz="900"/>
            </a:lvl8pPr>
            <a:lvl9pPr marL="3212243" indent="0">
              <a:buNone/>
              <a:defRPr sz="900"/>
            </a:lvl9pPr>
          </a:lstStyle>
          <a:p>
            <a:pPr lvl="0"/>
            <a:r>
              <a:rPr kumimoji="1" lang="zh-TW" altLang="en-US" smtClean="0"/>
              <a:t>按一下以編輯母片文字樣式</a:t>
            </a:r>
          </a:p>
        </p:txBody>
      </p:sp>
    </p:spTree>
    <p:extLst>
      <p:ext uri="{BB962C8B-B14F-4D97-AF65-F5344CB8AC3E}">
        <p14:creationId xmlns:p14="http://schemas.microsoft.com/office/powerpoint/2010/main" val="239241094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ith the title of the picture">
    <p:spTree>
      <p:nvGrpSpPr>
        <p:cNvPr id="1" name=""/>
        <p:cNvGrpSpPr/>
        <p:nvPr/>
      </p:nvGrpSpPr>
      <p:grpSpPr>
        <a:xfrm>
          <a:off x="0" y="0"/>
          <a:ext cx="0" cy="0"/>
          <a:chOff x="0" y="0"/>
          <a:chExt cx="0" cy="0"/>
        </a:xfrm>
      </p:grpSpPr>
      <p:sp>
        <p:nvSpPr>
          <p:cNvPr id="3" name="圖片版面配置區 2"/>
          <p:cNvSpPr>
            <a:spLocks noGrp="1"/>
          </p:cNvSpPr>
          <p:nvPr>
            <p:ph type="pic" idx="1"/>
          </p:nvPr>
        </p:nvSpPr>
        <p:spPr>
          <a:xfrm>
            <a:off x="3707910" y="740677"/>
            <a:ext cx="4809035" cy="3655219"/>
          </a:xfrm>
        </p:spPr>
        <p:txBody>
          <a:bodyPr>
            <a:normAutofit/>
          </a:bodyPr>
          <a:lstStyle>
            <a:lvl1pPr marL="0" indent="0">
              <a:buNone/>
              <a:defRPr sz="1700" b="0"/>
            </a:lvl1pPr>
            <a:lvl2pPr marL="401559" indent="0">
              <a:buNone/>
              <a:defRPr sz="2500"/>
            </a:lvl2pPr>
            <a:lvl3pPr marL="803041" indent="0">
              <a:buNone/>
              <a:defRPr sz="2100"/>
            </a:lvl3pPr>
            <a:lvl4pPr marL="1204598" indent="0">
              <a:buNone/>
              <a:defRPr sz="1800"/>
            </a:lvl4pPr>
            <a:lvl5pPr marL="1606107" indent="0">
              <a:buNone/>
              <a:defRPr sz="1800"/>
            </a:lvl5pPr>
            <a:lvl6pPr marL="2007649" indent="0">
              <a:buNone/>
              <a:defRPr sz="1800"/>
            </a:lvl6pPr>
            <a:lvl7pPr marL="2409151" indent="0">
              <a:buNone/>
              <a:defRPr sz="1800"/>
            </a:lvl7pPr>
            <a:lvl8pPr marL="2810713" indent="0">
              <a:buNone/>
              <a:defRPr sz="1800"/>
            </a:lvl8pPr>
            <a:lvl9pPr marL="3212243" indent="0">
              <a:buNone/>
              <a:defRPr sz="1800"/>
            </a:lvl9pPr>
          </a:lstStyle>
          <a:p>
            <a:r>
              <a:rPr kumimoji="1" lang="zh-TW" altLang="en-US" smtClean="0"/>
              <a:t>按一下圖示以新增圖片</a:t>
            </a:r>
            <a:endParaRPr kumimoji="1" lang="zh-TW" altLang="en-US"/>
          </a:p>
        </p:txBody>
      </p:sp>
      <p:sp>
        <p:nvSpPr>
          <p:cNvPr id="8" name="標題 1"/>
          <p:cNvSpPr>
            <a:spLocks noGrp="1"/>
          </p:cNvSpPr>
          <p:nvPr>
            <p:ph type="title"/>
          </p:nvPr>
        </p:nvSpPr>
        <p:spPr>
          <a:xfrm>
            <a:off x="395540" y="249492"/>
            <a:ext cx="3184278" cy="864096"/>
          </a:xfrm>
        </p:spPr>
        <p:txBody>
          <a:bodyPr anchor="b"/>
          <a:lstStyle>
            <a:lvl1pPr>
              <a:defRPr sz="3800"/>
            </a:lvl1pPr>
          </a:lstStyle>
          <a:p>
            <a:r>
              <a:rPr kumimoji="1" lang="zh-TW" altLang="en-US" smtClean="0"/>
              <a:t>按一下以編輯母片標題樣式</a:t>
            </a:r>
            <a:endParaRPr kumimoji="1" lang="zh-TW" altLang="en-US" dirty="0"/>
          </a:p>
        </p:txBody>
      </p:sp>
      <p:sp>
        <p:nvSpPr>
          <p:cNvPr id="9" name="文字版面配置區 3"/>
          <p:cNvSpPr>
            <a:spLocks noGrp="1"/>
          </p:cNvSpPr>
          <p:nvPr>
            <p:ph type="body" sz="half" idx="2"/>
          </p:nvPr>
        </p:nvSpPr>
        <p:spPr>
          <a:xfrm>
            <a:off x="395540" y="1167605"/>
            <a:ext cx="3184278" cy="3234147"/>
          </a:xfrm>
        </p:spPr>
        <p:txBody>
          <a:bodyPr/>
          <a:lstStyle>
            <a:lvl1pPr marL="0" indent="0">
              <a:buNone/>
              <a:defRPr sz="1400"/>
            </a:lvl1pPr>
            <a:lvl2pPr marL="401559" indent="0">
              <a:buNone/>
              <a:defRPr sz="1300"/>
            </a:lvl2pPr>
            <a:lvl3pPr marL="803041" indent="0">
              <a:buNone/>
              <a:defRPr sz="1100"/>
            </a:lvl3pPr>
            <a:lvl4pPr marL="1204598" indent="0">
              <a:buNone/>
              <a:defRPr sz="900"/>
            </a:lvl4pPr>
            <a:lvl5pPr marL="1606107" indent="0">
              <a:buNone/>
              <a:defRPr sz="900"/>
            </a:lvl5pPr>
            <a:lvl6pPr marL="2007649" indent="0">
              <a:buNone/>
              <a:defRPr sz="900"/>
            </a:lvl6pPr>
            <a:lvl7pPr marL="2409151" indent="0">
              <a:buNone/>
              <a:defRPr sz="900"/>
            </a:lvl7pPr>
            <a:lvl8pPr marL="2810713" indent="0">
              <a:buNone/>
              <a:defRPr sz="900"/>
            </a:lvl8pPr>
            <a:lvl9pPr marL="3212243" indent="0">
              <a:buNone/>
              <a:defRPr sz="900"/>
            </a:lvl9pPr>
          </a:lstStyle>
          <a:p>
            <a:pPr lvl="0"/>
            <a:r>
              <a:rPr kumimoji="1" lang="zh-TW" altLang="en-US" smtClean="0"/>
              <a:t>按一下以編輯母片文字樣式</a:t>
            </a:r>
          </a:p>
        </p:txBody>
      </p:sp>
    </p:spTree>
    <p:extLst>
      <p:ext uri="{BB962C8B-B14F-4D97-AF65-F5344CB8AC3E}">
        <p14:creationId xmlns:p14="http://schemas.microsoft.com/office/powerpoint/2010/main" val="368540442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items">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dirty="0"/>
          </a:p>
        </p:txBody>
      </p:sp>
      <p:sp>
        <p:nvSpPr>
          <p:cNvPr id="3" name="內容版面配置區 2"/>
          <p:cNvSpPr>
            <a:spLocks noGrp="1"/>
          </p:cNvSpPr>
          <p:nvPr>
            <p:ph sz="half" idx="1" hasCustomPrompt="1"/>
          </p:nvPr>
        </p:nvSpPr>
        <p:spPr>
          <a:xfrm>
            <a:off x="395536" y="789553"/>
            <a:ext cx="4100264" cy="3843170"/>
          </a:xfrm>
        </p:spPr>
        <p:txBody>
          <a:bodyPr/>
          <a:lstStyle>
            <a:lvl1pPr marL="230489" indent="-230489">
              <a:buClr>
                <a:schemeClr val="accent5"/>
              </a:buClr>
              <a:buFont typeface="Arial"/>
              <a:buChar char="•"/>
              <a:tabLst/>
              <a:defRPr/>
            </a:lvl1pPr>
            <a:lvl2pPr marL="442623" indent="-221340">
              <a:buClr>
                <a:schemeClr val="accent5"/>
              </a:buClr>
              <a:buFont typeface="Arial"/>
              <a:buChar char="•"/>
              <a:defRPr/>
            </a:lvl2pPr>
            <a:lvl3pPr marL="632346" indent="-158112">
              <a:buClr>
                <a:schemeClr val="accent5"/>
              </a:buClr>
              <a:buFont typeface="Arial"/>
              <a:buChar char="•"/>
              <a:defRPr/>
            </a:lvl3pPr>
            <a:lvl4pPr marL="790447" indent="-158112">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內容版面配置區 2"/>
          <p:cNvSpPr>
            <a:spLocks noGrp="1"/>
          </p:cNvSpPr>
          <p:nvPr>
            <p:ph sz="half" idx="13" hasCustomPrompt="1"/>
          </p:nvPr>
        </p:nvSpPr>
        <p:spPr>
          <a:xfrm>
            <a:off x="4600195" y="789553"/>
            <a:ext cx="4100264" cy="3843170"/>
          </a:xfrm>
        </p:spPr>
        <p:txBody>
          <a:bodyPr/>
          <a:lstStyle>
            <a:lvl1pPr marL="217562" indent="-204510">
              <a:buClr>
                <a:schemeClr val="accent5"/>
              </a:buClr>
              <a:buFont typeface="Arial"/>
              <a:buChar char="•"/>
              <a:tabLst/>
              <a:defRPr/>
            </a:lvl1pPr>
            <a:lvl2pPr marL="442623" indent="-221340">
              <a:buClr>
                <a:schemeClr val="accent5"/>
              </a:buClr>
              <a:buFont typeface="Arial"/>
              <a:buChar char="•"/>
              <a:defRPr/>
            </a:lvl2pPr>
            <a:lvl3pPr marL="632346" indent="-158112">
              <a:buClr>
                <a:schemeClr val="accent5"/>
              </a:buClr>
              <a:buFont typeface="Arial"/>
              <a:buChar char="•"/>
              <a:defRPr/>
            </a:lvl3pPr>
            <a:lvl4pPr marL="790447" indent="-158112">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333742487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object">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dirty="0"/>
          </a:p>
        </p:txBody>
      </p:sp>
      <p:sp>
        <p:nvSpPr>
          <p:cNvPr id="4" name="文字版面配置區 2"/>
          <p:cNvSpPr>
            <a:spLocks noGrp="1"/>
          </p:cNvSpPr>
          <p:nvPr>
            <p:ph idx="1" hasCustomPrompt="1"/>
          </p:nvPr>
        </p:nvSpPr>
        <p:spPr>
          <a:xfrm>
            <a:off x="395539" y="789553"/>
            <a:ext cx="8304923" cy="3843170"/>
          </a:xfrm>
          <a:prstGeom prst="rect">
            <a:avLst/>
          </a:prstGeom>
        </p:spPr>
        <p:txBody>
          <a:bodyPr vert="horz" lIns="107103" tIns="53549" rIns="107103" bIns="53549"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601589990"/>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dirty="0"/>
          </a:p>
        </p:txBody>
      </p:sp>
    </p:spTree>
    <p:extLst>
      <p:ext uri="{BB962C8B-B14F-4D97-AF65-F5344CB8AC3E}">
        <p14:creationId xmlns:p14="http://schemas.microsoft.com/office/powerpoint/2010/main" val="146926768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Include the Title">
    <p:spTree>
      <p:nvGrpSpPr>
        <p:cNvPr id="1" name=""/>
        <p:cNvGrpSpPr/>
        <p:nvPr/>
      </p:nvGrpSpPr>
      <p:grpSpPr>
        <a:xfrm>
          <a:off x="0" y="0"/>
          <a:ext cx="0" cy="0"/>
          <a:chOff x="0" y="0"/>
          <a:chExt cx="0" cy="0"/>
        </a:xfrm>
      </p:grpSpPr>
      <p:sp>
        <p:nvSpPr>
          <p:cNvPr id="2" name="標題 1"/>
          <p:cNvSpPr>
            <a:spLocks noGrp="1"/>
          </p:cNvSpPr>
          <p:nvPr>
            <p:ph type="title"/>
          </p:nvPr>
        </p:nvSpPr>
        <p:spPr>
          <a:xfrm>
            <a:off x="395540" y="249492"/>
            <a:ext cx="3184278" cy="864096"/>
          </a:xfrm>
        </p:spPr>
        <p:txBody>
          <a:bodyPr anchor="b"/>
          <a:lstStyle>
            <a:lvl1pPr>
              <a:defRPr sz="3800"/>
            </a:lvl1pPr>
          </a:lstStyle>
          <a:p>
            <a:r>
              <a:rPr kumimoji="1" lang="zh-TW" altLang="en-US" smtClean="0"/>
              <a:t>按一下以編輯母片標題樣式</a:t>
            </a:r>
            <a:endParaRPr kumimoji="1" lang="zh-TW" altLang="en-US" dirty="0"/>
          </a:p>
        </p:txBody>
      </p:sp>
      <p:sp>
        <p:nvSpPr>
          <p:cNvPr id="3" name="內容版面配置區 2"/>
          <p:cNvSpPr>
            <a:spLocks noGrp="1"/>
          </p:cNvSpPr>
          <p:nvPr>
            <p:ph idx="1" hasCustomPrompt="1"/>
          </p:nvPr>
        </p:nvSpPr>
        <p:spPr>
          <a:xfrm>
            <a:off x="3888099" y="740677"/>
            <a:ext cx="4629150" cy="3655219"/>
          </a:xfrm>
        </p:spPr>
        <p:txBody>
          <a:bodyPr/>
          <a:lstStyle>
            <a:lvl1pPr marL="230489" indent="-230489">
              <a:buClr>
                <a:schemeClr val="accent5"/>
              </a:buClr>
              <a:buFont typeface="Arial"/>
              <a:buChar char="•"/>
              <a:tabLst/>
              <a:defRPr sz="2900"/>
            </a:lvl1pPr>
            <a:lvl2pPr marL="442623" indent="-221340">
              <a:buClr>
                <a:schemeClr val="accent5"/>
              </a:buClr>
              <a:buFont typeface="Arial"/>
              <a:buChar char="•"/>
              <a:defRPr sz="2500" baseline="0"/>
            </a:lvl2pPr>
            <a:lvl3pPr marL="632346" indent="-158112">
              <a:buClr>
                <a:schemeClr val="accent5"/>
              </a:buClr>
              <a:buFont typeface="Arial"/>
              <a:buChar char="•"/>
              <a:defRPr sz="2100" baseline="0"/>
            </a:lvl3pPr>
            <a:lvl4pPr marL="790447" indent="-158112">
              <a:buClr>
                <a:schemeClr val="accent5"/>
              </a:buClr>
              <a:buFont typeface="Arial"/>
              <a:buChar char="•"/>
              <a:defRPr sz="1800"/>
            </a:lvl4pPr>
            <a:lvl5pPr>
              <a:defRPr sz="1800"/>
            </a:lvl5pPr>
            <a:lvl6pPr>
              <a:defRPr sz="1800"/>
            </a:lvl6pPr>
            <a:lvl7pPr>
              <a:defRPr sz="1800"/>
            </a:lvl7pPr>
            <a:lvl8pPr>
              <a:defRPr sz="1800"/>
            </a:lvl8pPr>
            <a:lvl9pPr>
              <a:defRPr sz="1800"/>
            </a:lvl9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4" name="文字版面配置區 3"/>
          <p:cNvSpPr>
            <a:spLocks noGrp="1"/>
          </p:cNvSpPr>
          <p:nvPr>
            <p:ph type="body" sz="half" idx="2"/>
          </p:nvPr>
        </p:nvSpPr>
        <p:spPr>
          <a:xfrm>
            <a:off x="395540" y="1167605"/>
            <a:ext cx="3184278" cy="3234147"/>
          </a:xfrm>
        </p:spPr>
        <p:txBody>
          <a:bodyPr/>
          <a:lstStyle>
            <a:lvl1pPr marL="0" indent="0">
              <a:buNone/>
              <a:defRPr sz="1400"/>
            </a:lvl1pPr>
            <a:lvl2pPr marL="401559" indent="0">
              <a:buNone/>
              <a:defRPr sz="1300"/>
            </a:lvl2pPr>
            <a:lvl3pPr marL="803041" indent="0">
              <a:buNone/>
              <a:defRPr sz="1100"/>
            </a:lvl3pPr>
            <a:lvl4pPr marL="1204598" indent="0">
              <a:buNone/>
              <a:defRPr sz="900"/>
            </a:lvl4pPr>
            <a:lvl5pPr marL="1606107" indent="0">
              <a:buNone/>
              <a:defRPr sz="900"/>
            </a:lvl5pPr>
            <a:lvl6pPr marL="2007649" indent="0">
              <a:buNone/>
              <a:defRPr sz="900"/>
            </a:lvl6pPr>
            <a:lvl7pPr marL="2409151" indent="0">
              <a:buNone/>
              <a:defRPr sz="900"/>
            </a:lvl7pPr>
            <a:lvl8pPr marL="2810713" indent="0">
              <a:buNone/>
              <a:defRPr sz="900"/>
            </a:lvl8pPr>
            <a:lvl9pPr marL="3212243" indent="0">
              <a:buNone/>
              <a:defRPr sz="900"/>
            </a:lvl9pPr>
          </a:lstStyle>
          <a:p>
            <a:pPr lvl="0"/>
            <a:r>
              <a:rPr kumimoji="1" lang="zh-TW" altLang="en-US" smtClean="0"/>
              <a:t>按一下以編輯母片文字樣式</a:t>
            </a:r>
          </a:p>
        </p:txBody>
      </p:sp>
    </p:spTree>
    <p:extLst>
      <p:ext uri="{BB962C8B-B14F-4D97-AF65-F5344CB8AC3E}">
        <p14:creationId xmlns:p14="http://schemas.microsoft.com/office/powerpoint/2010/main" val="242681471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ith the title of the picture">
    <p:spTree>
      <p:nvGrpSpPr>
        <p:cNvPr id="1" name=""/>
        <p:cNvGrpSpPr/>
        <p:nvPr/>
      </p:nvGrpSpPr>
      <p:grpSpPr>
        <a:xfrm>
          <a:off x="0" y="0"/>
          <a:ext cx="0" cy="0"/>
          <a:chOff x="0" y="0"/>
          <a:chExt cx="0" cy="0"/>
        </a:xfrm>
      </p:grpSpPr>
      <p:sp>
        <p:nvSpPr>
          <p:cNvPr id="3" name="圖片版面配置區 2"/>
          <p:cNvSpPr>
            <a:spLocks noGrp="1"/>
          </p:cNvSpPr>
          <p:nvPr>
            <p:ph type="pic" idx="1"/>
          </p:nvPr>
        </p:nvSpPr>
        <p:spPr>
          <a:xfrm>
            <a:off x="3707910" y="740677"/>
            <a:ext cx="4809035" cy="3655219"/>
          </a:xfrm>
        </p:spPr>
        <p:txBody>
          <a:bodyPr>
            <a:normAutofit/>
          </a:bodyPr>
          <a:lstStyle>
            <a:lvl1pPr marL="0" indent="0">
              <a:buNone/>
              <a:defRPr sz="1700" b="0"/>
            </a:lvl1pPr>
            <a:lvl2pPr marL="401559" indent="0">
              <a:buNone/>
              <a:defRPr sz="2500"/>
            </a:lvl2pPr>
            <a:lvl3pPr marL="803041" indent="0">
              <a:buNone/>
              <a:defRPr sz="2100"/>
            </a:lvl3pPr>
            <a:lvl4pPr marL="1204598" indent="0">
              <a:buNone/>
              <a:defRPr sz="1800"/>
            </a:lvl4pPr>
            <a:lvl5pPr marL="1606107" indent="0">
              <a:buNone/>
              <a:defRPr sz="1800"/>
            </a:lvl5pPr>
            <a:lvl6pPr marL="2007649" indent="0">
              <a:buNone/>
              <a:defRPr sz="1800"/>
            </a:lvl6pPr>
            <a:lvl7pPr marL="2409151" indent="0">
              <a:buNone/>
              <a:defRPr sz="1800"/>
            </a:lvl7pPr>
            <a:lvl8pPr marL="2810713" indent="0">
              <a:buNone/>
              <a:defRPr sz="1800"/>
            </a:lvl8pPr>
            <a:lvl9pPr marL="3212243" indent="0">
              <a:buNone/>
              <a:defRPr sz="1800"/>
            </a:lvl9pPr>
          </a:lstStyle>
          <a:p>
            <a:r>
              <a:rPr kumimoji="1" lang="zh-TW" altLang="en-US" smtClean="0"/>
              <a:t>按一下圖示以新增圖片</a:t>
            </a:r>
            <a:endParaRPr kumimoji="1" lang="zh-TW" altLang="en-US"/>
          </a:p>
        </p:txBody>
      </p:sp>
      <p:sp>
        <p:nvSpPr>
          <p:cNvPr id="8" name="標題 1"/>
          <p:cNvSpPr>
            <a:spLocks noGrp="1"/>
          </p:cNvSpPr>
          <p:nvPr>
            <p:ph type="title"/>
          </p:nvPr>
        </p:nvSpPr>
        <p:spPr>
          <a:xfrm>
            <a:off x="395540" y="249492"/>
            <a:ext cx="3184278" cy="864096"/>
          </a:xfrm>
        </p:spPr>
        <p:txBody>
          <a:bodyPr anchor="b"/>
          <a:lstStyle>
            <a:lvl1pPr>
              <a:defRPr sz="3800"/>
            </a:lvl1pPr>
          </a:lstStyle>
          <a:p>
            <a:r>
              <a:rPr kumimoji="1" lang="zh-TW" altLang="en-US" smtClean="0"/>
              <a:t>按一下以編輯母片標題樣式</a:t>
            </a:r>
            <a:endParaRPr kumimoji="1" lang="zh-TW" altLang="en-US" dirty="0"/>
          </a:p>
        </p:txBody>
      </p:sp>
      <p:sp>
        <p:nvSpPr>
          <p:cNvPr id="9" name="文字版面配置區 3"/>
          <p:cNvSpPr>
            <a:spLocks noGrp="1"/>
          </p:cNvSpPr>
          <p:nvPr>
            <p:ph type="body" sz="half" idx="2"/>
          </p:nvPr>
        </p:nvSpPr>
        <p:spPr>
          <a:xfrm>
            <a:off x="395540" y="1167605"/>
            <a:ext cx="3184278" cy="3234147"/>
          </a:xfrm>
        </p:spPr>
        <p:txBody>
          <a:bodyPr/>
          <a:lstStyle>
            <a:lvl1pPr marL="0" indent="0">
              <a:buNone/>
              <a:defRPr sz="1400"/>
            </a:lvl1pPr>
            <a:lvl2pPr marL="401559" indent="0">
              <a:buNone/>
              <a:defRPr sz="1300"/>
            </a:lvl2pPr>
            <a:lvl3pPr marL="803041" indent="0">
              <a:buNone/>
              <a:defRPr sz="1100"/>
            </a:lvl3pPr>
            <a:lvl4pPr marL="1204598" indent="0">
              <a:buNone/>
              <a:defRPr sz="900"/>
            </a:lvl4pPr>
            <a:lvl5pPr marL="1606107" indent="0">
              <a:buNone/>
              <a:defRPr sz="900"/>
            </a:lvl5pPr>
            <a:lvl6pPr marL="2007649" indent="0">
              <a:buNone/>
              <a:defRPr sz="900"/>
            </a:lvl6pPr>
            <a:lvl7pPr marL="2409151" indent="0">
              <a:buNone/>
              <a:defRPr sz="900"/>
            </a:lvl7pPr>
            <a:lvl8pPr marL="2810713" indent="0">
              <a:buNone/>
              <a:defRPr sz="900"/>
            </a:lvl8pPr>
            <a:lvl9pPr marL="3212243" indent="0">
              <a:buNone/>
              <a:defRPr sz="900"/>
            </a:lvl9pPr>
          </a:lstStyle>
          <a:p>
            <a:pPr lvl="0"/>
            <a:r>
              <a:rPr kumimoji="1" lang="zh-TW" altLang="en-US" smtClean="0"/>
              <a:t>按一下以編輯母片文字樣式</a:t>
            </a:r>
          </a:p>
        </p:txBody>
      </p:sp>
    </p:spTree>
    <p:extLst>
      <p:ext uri="{BB962C8B-B14F-4D97-AF65-F5344CB8AC3E}">
        <p14:creationId xmlns:p14="http://schemas.microsoft.com/office/powerpoint/2010/main" val="118134531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items">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
        <p:nvSpPr>
          <p:cNvPr id="3" name="內容版面配置區 2"/>
          <p:cNvSpPr>
            <a:spLocks noGrp="1"/>
          </p:cNvSpPr>
          <p:nvPr>
            <p:ph sz="half" idx="1" hasCustomPrompt="1"/>
          </p:nvPr>
        </p:nvSpPr>
        <p:spPr>
          <a:xfrm>
            <a:off x="395536" y="789553"/>
            <a:ext cx="4100264" cy="3843170"/>
          </a:xfrm>
        </p:spPr>
        <p:txBody>
          <a:bodyPr/>
          <a:lstStyle>
            <a:lvl1pPr marL="234294" indent="-234294">
              <a:buClr>
                <a:schemeClr val="accent5"/>
              </a:buClr>
              <a:buFont typeface="Arial"/>
              <a:buChar char="•"/>
              <a:tabLst/>
              <a:defRPr/>
            </a:lvl1pPr>
            <a:lvl2pPr marL="449902" indent="-224952">
              <a:buClr>
                <a:schemeClr val="accent5"/>
              </a:buClr>
              <a:buFont typeface="Arial"/>
              <a:buChar char="•"/>
              <a:defRPr/>
            </a:lvl2pPr>
            <a:lvl3pPr marL="642718" indent="-160680">
              <a:buClr>
                <a:schemeClr val="accent5"/>
              </a:buClr>
              <a:buFont typeface="Arial"/>
              <a:buChar char="•"/>
              <a:defRPr/>
            </a:lvl3pPr>
            <a:lvl4pPr marL="803396" indent="-160680">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內容版面配置區 2"/>
          <p:cNvSpPr>
            <a:spLocks noGrp="1"/>
          </p:cNvSpPr>
          <p:nvPr>
            <p:ph sz="half" idx="13" hasCustomPrompt="1"/>
          </p:nvPr>
        </p:nvSpPr>
        <p:spPr>
          <a:xfrm>
            <a:off x="4600195" y="789553"/>
            <a:ext cx="4100264" cy="3843170"/>
          </a:xfrm>
        </p:spPr>
        <p:txBody>
          <a:bodyPr/>
          <a:lstStyle>
            <a:lvl1pPr marL="221069" indent="-207841">
              <a:buClr>
                <a:schemeClr val="accent5"/>
              </a:buClr>
              <a:buFont typeface="Arial"/>
              <a:buChar char="•"/>
              <a:tabLst/>
              <a:defRPr/>
            </a:lvl1pPr>
            <a:lvl2pPr marL="449902" indent="-224952">
              <a:buClr>
                <a:schemeClr val="accent5"/>
              </a:buClr>
              <a:buFont typeface="Arial"/>
              <a:buChar char="•"/>
              <a:defRPr/>
            </a:lvl2pPr>
            <a:lvl3pPr marL="642718" indent="-160680">
              <a:buClr>
                <a:schemeClr val="accent5"/>
              </a:buClr>
              <a:buFont typeface="Arial"/>
              <a:buChar char="•"/>
              <a:defRPr/>
            </a:lvl3pPr>
            <a:lvl4pPr marL="803396" indent="-160680">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195487601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object">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
        <p:nvSpPr>
          <p:cNvPr id="4" name="文字版面配置區 2"/>
          <p:cNvSpPr>
            <a:spLocks noGrp="1"/>
          </p:cNvSpPr>
          <p:nvPr>
            <p:ph idx="1" hasCustomPrompt="1"/>
          </p:nvPr>
        </p:nvSpPr>
        <p:spPr>
          <a:xfrm>
            <a:off x="395537" y="789553"/>
            <a:ext cx="8304923" cy="3843170"/>
          </a:xfrm>
          <a:prstGeom prst="rect">
            <a:avLst/>
          </a:prstGeom>
        </p:spPr>
        <p:txBody>
          <a:bodyPr vert="horz" lIns="108834" tIns="54417" rIns="108834" bIns="54417"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97545321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Tree>
    <p:extLst>
      <p:ext uri="{BB962C8B-B14F-4D97-AF65-F5344CB8AC3E}">
        <p14:creationId xmlns:p14="http://schemas.microsoft.com/office/powerpoint/2010/main" val="3844796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Include the Title">
    <p:spTree>
      <p:nvGrpSpPr>
        <p:cNvPr id="1" name=""/>
        <p:cNvGrpSpPr/>
        <p:nvPr/>
      </p:nvGrpSpPr>
      <p:grpSpPr>
        <a:xfrm>
          <a:off x="0" y="0"/>
          <a:ext cx="0" cy="0"/>
          <a:chOff x="0" y="0"/>
          <a:chExt cx="0" cy="0"/>
        </a:xfrm>
      </p:grpSpPr>
      <p:sp>
        <p:nvSpPr>
          <p:cNvPr id="2" name="標題 1"/>
          <p:cNvSpPr>
            <a:spLocks noGrp="1"/>
          </p:cNvSpPr>
          <p:nvPr>
            <p:ph type="title"/>
          </p:nvPr>
        </p:nvSpPr>
        <p:spPr>
          <a:xfrm>
            <a:off x="395537" y="249492"/>
            <a:ext cx="3184278" cy="864096"/>
          </a:xfrm>
        </p:spPr>
        <p:txBody>
          <a:bodyPr anchor="b"/>
          <a:lstStyle>
            <a:lvl1pPr>
              <a:defRPr sz="3800"/>
            </a:lvl1pPr>
          </a:lstStyle>
          <a:p>
            <a:endParaRPr kumimoji="1" lang="zh-TW" altLang="en-US" dirty="0"/>
          </a:p>
        </p:txBody>
      </p:sp>
      <p:sp>
        <p:nvSpPr>
          <p:cNvPr id="3" name="內容版面配置區 2"/>
          <p:cNvSpPr>
            <a:spLocks noGrp="1"/>
          </p:cNvSpPr>
          <p:nvPr>
            <p:ph idx="1" hasCustomPrompt="1"/>
          </p:nvPr>
        </p:nvSpPr>
        <p:spPr>
          <a:xfrm>
            <a:off x="3887789" y="740572"/>
            <a:ext cx="4629150" cy="3655219"/>
          </a:xfrm>
        </p:spPr>
        <p:txBody>
          <a:bodyPr/>
          <a:lstStyle>
            <a:lvl1pPr marL="234294" indent="-234294">
              <a:buClr>
                <a:schemeClr val="accent5"/>
              </a:buClr>
              <a:buFont typeface="Arial"/>
              <a:buChar char="•"/>
              <a:tabLst/>
              <a:defRPr sz="2900"/>
            </a:lvl1pPr>
            <a:lvl2pPr marL="449902" indent="-224952">
              <a:buClr>
                <a:schemeClr val="accent5"/>
              </a:buClr>
              <a:buFont typeface="Arial"/>
              <a:buChar char="•"/>
              <a:defRPr sz="2500" baseline="0"/>
            </a:lvl2pPr>
            <a:lvl3pPr marL="642718" indent="-160680">
              <a:buClr>
                <a:schemeClr val="accent5"/>
              </a:buClr>
              <a:buFont typeface="Arial"/>
              <a:buChar char="•"/>
              <a:defRPr sz="2100" baseline="0"/>
            </a:lvl3pPr>
            <a:lvl4pPr marL="803396" indent="-160680">
              <a:buClr>
                <a:schemeClr val="accent5"/>
              </a:buClr>
              <a:buFont typeface="Arial"/>
              <a:buChar char="•"/>
              <a:defRPr sz="1800"/>
            </a:lvl4pPr>
            <a:lvl5pPr>
              <a:defRPr sz="1800"/>
            </a:lvl5pPr>
            <a:lvl6pPr>
              <a:defRPr sz="1800"/>
            </a:lvl6pPr>
            <a:lvl7pPr>
              <a:defRPr sz="1800"/>
            </a:lvl7pPr>
            <a:lvl8pPr>
              <a:defRPr sz="1800"/>
            </a:lvl8pPr>
            <a:lvl9pPr>
              <a:defRPr sz="1800"/>
            </a:lvl9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4" name="文字版面配置區 3"/>
          <p:cNvSpPr>
            <a:spLocks noGrp="1"/>
          </p:cNvSpPr>
          <p:nvPr>
            <p:ph type="body" sz="half" idx="2"/>
          </p:nvPr>
        </p:nvSpPr>
        <p:spPr>
          <a:xfrm>
            <a:off x="395537" y="1167596"/>
            <a:ext cx="3184278" cy="3234147"/>
          </a:xfrm>
        </p:spPr>
        <p:txBody>
          <a:bodyPr/>
          <a:lstStyle>
            <a:lvl1pPr marL="0" indent="0">
              <a:buNone/>
              <a:defRPr sz="1400"/>
            </a:lvl1pPr>
            <a:lvl2pPr marL="408125" indent="0">
              <a:buNone/>
              <a:defRPr sz="1300"/>
            </a:lvl2pPr>
            <a:lvl3pPr marL="816251" indent="0">
              <a:buNone/>
              <a:defRPr sz="1100"/>
            </a:lvl3pPr>
            <a:lvl4pPr marL="1224377" indent="0">
              <a:buNone/>
              <a:defRPr sz="900"/>
            </a:lvl4pPr>
            <a:lvl5pPr marL="1632502" indent="0">
              <a:buNone/>
              <a:defRPr sz="900"/>
            </a:lvl5pPr>
            <a:lvl6pPr marL="2040628" indent="0">
              <a:buNone/>
              <a:defRPr sz="900"/>
            </a:lvl6pPr>
            <a:lvl7pPr marL="2448753" indent="0">
              <a:buNone/>
              <a:defRPr sz="900"/>
            </a:lvl7pPr>
            <a:lvl8pPr marL="2856879" indent="0">
              <a:buNone/>
              <a:defRPr sz="900"/>
            </a:lvl8pPr>
            <a:lvl9pPr marL="3265005" indent="0">
              <a:buNone/>
              <a:defRPr sz="900"/>
            </a:lvl9pPr>
          </a:lstStyle>
          <a:p>
            <a:pPr lvl="0"/>
            <a:endParaRPr kumimoji="1" lang="zh-TW" altLang="en-US" dirty="0"/>
          </a:p>
        </p:txBody>
      </p:sp>
    </p:spTree>
    <p:extLst>
      <p:ext uri="{BB962C8B-B14F-4D97-AF65-F5344CB8AC3E}">
        <p14:creationId xmlns:p14="http://schemas.microsoft.com/office/powerpoint/2010/main" val="362598959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ith the title of the picture">
    <p:spTree>
      <p:nvGrpSpPr>
        <p:cNvPr id="1" name=""/>
        <p:cNvGrpSpPr/>
        <p:nvPr/>
      </p:nvGrpSpPr>
      <p:grpSpPr>
        <a:xfrm>
          <a:off x="0" y="0"/>
          <a:ext cx="0" cy="0"/>
          <a:chOff x="0" y="0"/>
          <a:chExt cx="0" cy="0"/>
        </a:xfrm>
      </p:grpSpPr>
      <p:sp>
        <p:nvSpPr>
          <p:cNvPr id="3" name="圖片版面配置區 2"/>
          <p:cNvSpPr>
            <a:spLocks noGrp="1"/>
          </p:cNvSpPr>
          <p:nvPr>
            <p:ph type="pic" idx="1"/>
          </p:nvPr>
        </p:nvSpPr>
        <p:spPr>
          <a:xfrm>
            <a:off x="3707905" y="740572"/>
            <a:ext cx="4809035" cy="3655219"/>
          </a:xfrm>
        </p:spPr>
        <p:txBody>
          <a:bodyPr>
            <a:normAutofit/>
          </a:bodyPr>
          <a:lstStyle>
            <a:lvl1pPr marL="0" indent="0">
              <a:buNone/>
              <a:defRPr sz="1600" b="0"/>
            </a:lvl1pPr>
            <a:lvl2pPr marL="408125" indent="0">
              <a:buNone/>
              <a:defRPr sz="2500"/>
            </a:lvl2pPr>
            <a:lvl3pPr marL="816251" indent="0">
              <a:buNone/>
              <a:defRPr sz="2100"/>
            </a:lvl3pPr>
            <a:lvl4pPr marL="1224377" indent="0">
              <a:buNone/>
              <a:defRPr sz="1800"/>
            </a:lvl4pPr>
            <a:lvl5pPr marL="1632502" indent="0">
              <a:buNone/>
              <a:defRPr sz="1800"/>
            </a:lvl5pPr>
            <a:lvl6pPr marL="2040628" indent="0">
              <a:buNone/>
              <a:defRPr sz="1800"/>
            </a:lvl6pPr>
            <a:lvl7pPr marL="2448753" indent="0">
              <a:buNone/>
              <a:defRPr sz="1800"/>
            </a:lvl7pPr>
            <a:lvl8pPr marL="2856879" indent="0">
              <a:buNone/>
              <a:defRPr sz="1800"/>
            </a:lvl8pPr>
            <a:lvl9pPr marL="3265005" indent="0">
              <a:buNone/>
              <a:defRPr sz="1800"/>
            </a:lvl9pPr>
          </a:lstStyle>
          <a:p>
            <a:endParaRPr kumimoji="1" lang="zh-TW" altLang="en-US" dirty="0"/>
          </a:p>
        </p:txBody>
      </p:sp>
      <p:sp>
        <p:nvSpPr>
          <p:cNvPr id="8" name="標題 1"/>
          <p:cNvSpPr>
            <a:spLocks noGrp="1"/>
          </p:cNvSpPr>
          <p:nvPr>
            <p:ph type="title"/>
          </p:nvPr>
        </p:nvSpPr>
        <p:spPr>
          <a:xfrm>
            <a:off x="395537" y="249492"/>
            <a:ext cx="3184278" cy="864096"/>
          </a:xfrm>
        </p:spPr>
        <p:txBody>
          <a:bodyPr anchor="b"/>
          <a:lstStyle>
            <a:lvl1pPr>
              <a:defRPr sz="3800"/>
            </a:lvl1pPr>
          </a:lstStyle>
          <a:p>
            <a:endParaRPr kumimoji="1" lang="zh-TW" altLang="en-US" dirty="0"/>
          </a:p>
        </p:txBody>
      </p:sp>
      <p:sp>
        <p:nvSpPr>
          <p:cNvPr id="9" name="文字版面配置區 3"/>
          <p:cNvSpPr>
            <a:spLocks noGrp="1"/>
          </p:cNvSpPr>
          <p:nvPr>
            <p:ph type="body" sz="half" idx="2"/>
          </p:nvPr>
        </p:nvSpPr>
        <p:spPr>
          <a:xfrm>
            <a:off x="395537" y="1167596"/>
            <a:ext cx="3184278" cy="3234147"/>
          </a:xfrm>
        </p:spPr>
        <p:txBody>
          <a:bodyPr/>
          <a:lstStyle>
            <a:lvl1pPr marL="0" indent="0">
              <a:buNone/>
              <a:defRPr sz="1400"/>
            </a:lvl1pPr>
            <a:lvl2pPr marL="408125" indent="0">
              <a:buNone/>
              <a:defRPr sz="1300"/>
            </a:lvl2pPr>
            <a:lvl3pPr marL="816251" indent="0">
              <a:buNone/>
              <a:defRPr sz="1100"/>
            </a:lvl3pPr>
            <a:lvl4pPr marL="1224377" indent="0">
              <a:buNone/>
              <a:defRPr sz="900"/>
            </a:lvl4pPr>
            <a:lvl5pPr marL="1632502" indent="0">
              <a:buNone/>
              <a:defRPr sz="900"/>
            </a:lvl5pPr>
            <a:lvl6pPr marL="2040628" indent="0">
              <a:buNone/>
              <a:defRPr sz="900"/>
            </a:lvl6pPr>
            <a:lvl7pPr marL="2448753" indent="0">
              <a:buNone/>
              <a:defRPr sz="900"/>
            </a:lvl7pPr>
            <a:lvl8pPr marL="2856879" indent="0">
              <a:buNone/>
              <a:defRPr sz="900"/>
            </a:lvl8pPr>
            <a:lvl9pPr marL="3265005" indent="0">
              <a:buNone/>
              <a:defRPr sz="900"/>
            </a:lvl9pPr>
          </a:lstStyle>
          <a:p>
            <a:pPr lvl="0"/>
            <a:endParaRPr kumimoji="1" lang="zh-TW" altLang="en-US" dirty="0"/>
          </a:p>
        </p:txBody>
      </p:sp>
    </p:spTree>
    <p:extLst>
      <p:ext uri="{BB962C8B-B14F-4D97-AF65-F5344CB8AC3E}">
        <p14:creationId xmlns:p14="http://schemas.microsoft.com/office/powerpoint/2010/main" val="329952992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Subtitle Page">
    <p:spTree>
      <p:nvGrpSpPr>
        <p:cNvPr id="1" name=""/>
        <p:cNvGrpSpPr/>
        <p:nvPr/>
      </p:nvGrpSpPr>
      <p:grpSpPr>
        <a:xfrm>
          <a:off x="0" y="0"/>
          <a:ext cx="0" cy="0"/>
          <a:chOff x="0" y="0"/>
          <a:chExt cx="0" cy="0"/>
        </a:xfrm>
      </p:grpSpPr>
      <p:sp>
        <p:nvSpPr>
          <p:cNvPr id="4" name="Title 1"/>
          <p:cNvSpPr>
            <a:spLocks noGrp="1"/>
          </p:cNvSpPr>
          <p:nvPr>
            <p:ph type="title"/>
          </p:nvPr>
        </p:nvSpPr>
        <p:spPr>
          <a:xfrm>
            <a:off x="683570" y="2146548"/>
            <a:ext cx="7848872" cy="1829358"/>
          </a:xfrm>
          <a:prstGeom prst="rect">
            <a:avLst/>
          </a:prstGeom>
        </p:spPr>
        <p:txBody>
          <a:bodyPr anchor="t">
            <a:normAutofit/>
          </a:bodyPr>
          <a:lstStyle>
            <a:lvl1pPr algn="l">
              <a:defRPr sz="3800" b="1">
                <a:solidFill>
                  <a:schemeClr val="tx1"/>
                </a:solidFill>
                <a:latin typeface="+mn-lt"/>
                <a:cs typeface="Microsoft JhengHei"/>
              </a:defRPr>
            </a:lvl1pPr>
          </a:lstStyle>
          <a:p>
            <a:endParaRPr lang="en-US" dirty="0"/>
          </a:p>
        </p:txBody>
      </p:sp>
    </p:spTree>
    <p:extLst>
      <p:ext uri="{BB962C8B-B14F-4D97-AF65-F5344CB8AC3E}">
        <p14:creationId xmlns:p14="http://schemas.microsoft.com/office/powerpoint/2010/main" val="229431770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a:xfrm>
            <a:off x="628650" y="4767264"/>
            <a:ext cx="2057400" cy="273844"/>
          </a:xfrm>
          <a:prstGeom prst="rect">
            <a:avLst/>
          </a:prstGeom>
        </p:spPr>
        <p:txBody>
          <a:bodyPr lIns="108834" tIns="54417" rIns="108834" bIns="54417"/>
          <a:lstStyle/>
          <a:p>
            <a:pPr defTabSz="1088335"/>
            <a:fld id="{21693BF5-6084-B44A-BF2E-65E83B7EE155}" type="datetimeFigureOut">
              <a:rPr kumimoji="1" lang="zh-TW" altLang="en-US" smtClean="0">
                <a:solidFill>
                  <a:prstClr val="black"/>
                </a:solidFill>
              </a:rPr>
              <a:pPr defTabSz="1088335"/>
              <a:t>2022/8/14</a:t>
            </a:fld>
            <a:endParaRPr kumimoji="1" lang="zh-TW" altLang="en-US" dirty="0">
              <a:solidFill>
                <a:prstClr val="black"/>
              </a:solidFill>
            </a:endParaRPr>
          </a:p>
        </p:txBody>
      </p:sp>
      <p:sp>
        <p:nvSpPr>
          <p:cNvPr id="3" name="頁尾版面配置區 2"/>
          <p:cNvSpPr>
            <a:spLocks noGrp="1"/>
          </p:cNvSpPr>
          <p:nvPr>
            <p:ph type="ftr" sz="quarter" idx="11"/>
          </p:nvPr>
        </p:nvSpPr>
        <p:spPr>
          <a:xfrm>
            <a:off x="3028953" y="4767264"/>
            <a:ext cx="3086100" cy="273844"/>
          </a:xfrm>
          <a:prstGeom prst="rect">
            <a:avLst/>
          </a:prstGeom>
        </p:spPr>
        <p:txBody>
          <a:bodyPr lIns="108834" tIns="54417" rIns="108834" bIns="54417"/>
          <a:lstStyle/>
          <a:p>
            <a:pPr defTabSz="1088335"/>
            <a:endParaRPr kumimoji="1" lang="zh-TW" altLang="en-US">
              <a:solidFill>
                <a:prstClr val="black"/>
              </a:solidFill>
            </a:endParaRPr>
          </a:p>
        </p:txBody>
      </p:sp>
      <p:sp>
        <p:nvSpPr>
          <p:cNvPr id="4" name="投影片編號版面配置區 3"/>
          <p:cNvSpPr>
            <a:spLocks noGrp="1"/>
          </p:cNvSpPr>
          <p:nvPr>
            <p:ph type="sldNum" sz="quarter" idx="12"/>
          </p:nvPr>
        </p:nvSpPr>
        <p:spPr>
          <a:xfrm>
            <a:off x="6457950" y="4767264"/>
            <a:ext cx="2057400" cy="273844"/>
          </a:xfrm>
          <a:prstGeom prst="rect">
            <a:avLst/>
          </a:prstGeom>
        </p:spPr>
        <p:txBody>
          <a:bodyPr lIns="108834" tIns="54417" rIns="108834" bIns="54417"/>
          <a:lstStyle/>
          <a:p>
            <a:pPr defTabSz="1088335"/>
            <a:fld id="{23401981-BD9F-9C45-8BD1-0E400F768F85}" type="slidenum">
              <a:rPr kumimoji="1" lang="zh-TW" altLang="en-US" smtClean="0">
                <a:solidFill>
                  <a:prstClr val="black"/>
                </a:solidFill>
              </a:rPr>
              <a:pPr defTabSz="1088335"/>
              <a:t>‹#›</a:t>
            </a:fld>
            <a:endParaRPr kumimoji="1" lang="zh-TW" altLang="en-US">
              <a:solidFill>
                <a:prstClr val="black"/>
              </a:solidFill>
            </a:endParaRPr>
          </a:p>
        </p:txBody>
      </p:sp>
    </p:spTree>
    <p:extLst>
      <p:ext uri="{BB962C8B-B14F-4D97-AF65-F5344CB8AC3E}">
        <p14:creationId xmlns:p14="http://schemas.microsoft.com/office/powerpoint/2010/main" val="764108643"/>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items">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dirty="0"/>
          </a:p>
        </p:txBody>
      </p:sp>
      <p:sp>
        <p:nvSpPr>
          <p:cNvPr id="3" name="內容版面配置區 2"/>
          <p:cNvSpPr>
            <a:spLocks noGrp="1"/>
          </p:cNvSpPr>
          <p:nvPr>
            <p:ph sz="half" idx="1" hasCustomPrompt="1"/>
          </p:nvPr>
        </p:nvSpPr>
        <p:spPr>
          <a:xfrm>
            <a:off x="395549" y="789555"/>
            <a:ext cx="4100264" cy="3843170"/>
          </a:xfrm>
        </p:spPr>
        <p:txBody>
          <a:bodyPr/>
          <a:lstStyle>
            <a:lvl1pPr marL="230416" indent="-230416">
              <a:buClr>
                <a:schemeClr val="accent5"/>
              </a:buClr>
              <a:buFont typeface="Arial"/>
              <a:buChar char="•"/>
              <a:tabLst/>
              <a:defRPr/>
            </a:lvl1pPr>
            <a:lvl2pPr marL="442484" indent="-221269">
              <a:buClr>
                <a:schemeClr val="accent5"/>
              </a:buClr>
              <a:buFont typeface="Arial"/>
              <a:buChar char="•"/>
              <a:defRPr/>
            </a:lvl2pPr>
            <a:lvl3pPr marL="632147" indent="-158062">
              <a:buClr>
                <a:schemeClr val="accent5"/>
              </a:buClr>
              <a:buFont typeface="Arial"/>
              <a:buChar char="•"/>
              <a:defRPr/>
            </a:lvl3pPr>
            <a:lvl4pPr marL="790199" indent="-158062">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內容版面配置區 2"/>
          <p:cNvSpPr>
            <a:spLocks noGrp="1"/>
          </p:cNvSpPr>
          <p:nvPr>
            <p:ph sz="half" idx="13" hasCustomPrompt="1"/>
          </p:nvPr>
        </p:nvSpPr>
        <p:spPr>
          <a:xfrm>
            <a:off x="4600208" y="789555"/>
            <a:ext cx="4100264" cy="3843170"/>
          </a:xfrm>
        </p:spPr>
        <p:txBody>
          <a:bodyPr/>
          <a:lstStyle>
            <a:lvl1pPr marL="217495" indent="-204444">
              <a:buClr>
                <a:schemeClr val="accent5"/>
              </a:buClr>
              <a:buFont typeface="Arial"/>
              <a:buChar char="•"/>
              <a:tabLst/>
              <a:defRPr/>
            </a:lvl1pPr>
            <a:lvl2pPr marL="442484" indent="-221269">
              <a:buClr>
                <a:schemeClr val="accent5"/>
              </a:buClr>
              <a:buFont typeface="Arial"/>
              <a:buChar char="•"/>
              <a:defRPr/>
            </a:lvl2pPr>
            <a:lvl3pPr marL="632147" indent="-158062">
              <a:buClr>
                <a:schemeClr val="accent5"/>
              </a:buClr>
              <a:buFont typeface="Arial"/>
              <a:buChar char="•"/>
              <a:defRPr/>
            </a:lvl3pPr>
            <a:lvl4pPr marL="790199" indent="-158062">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259408679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object">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dirty="0"/>
          </a:p>
        </p:txBody>
      </p:sp>
      <p:sp>
        <p:nvSpPr>
          <p:cNvPr id="4" name="文字版面配置區 2"/>
          <p:cNvSpPr>
            <a:spLocks noGrp="1"/>
          </p:cNvSpPr>
          <p:nvPr>
            <p:ph idx="1" hasCustomPrompt="1"/>
          </p:nvPr>
        </p:nvSpPr>
        <p:spPr>
          <a:xfrm>
            <a:off x="395538" y="789555"/>
            <a:ext cx="8304923" cy="3843170"/>
          </a:xfrm>
          <a:prstGeom prst="rect">
            <a:avLst/>
          </a:prstGeom>
        </p:spPr>
        <p:txBody>
          <a:bodyPr vert="horz" lIns="107069" tIns="53531" rIns="107069" bIns="53531"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2150955347"/>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dirty="0"/>
          </a:p>
        </p:txBody>
      </p:sp>
    </p:spTree>
    <p:extLst>
      <p:ext uri="{BB962C8B-B14F-4D97-AF65-F5344CB8AC3E}">
        <p14:creationId xmlns:p14="http://schemas.microsoft.com/office/powerpoint/2010/main" val="255217971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Include the Title">
    <p:spTree>
      <p:nvGrpSpPr>
        <p:cNvPr id="1" name=""/>
        <p:cNvGrpSpPr/>
        <p:nvPr/>
      </p:nvGrpSpPr>
      <p:grpSpPr>
        <a:xfrm>
          <a:off x="0" y="0"/>
          <a:ext cx="0" cy="0"/>
          <a:chOff x="0" y="0"/>
          <a:chExt cx="0" cy="0"/>
        </a:xfrm>
      </p:grpSpPr>
      <p:sp>
        <p:nvSpPr>
          <p:cNvPr id="2" name="標題 1"/>
          <p:cNvSpPr>
            <a:spLocks noGrp="1"/>
          </p:cNvSpPr>
          <p:nvPr>
            <p:ph type="title"/>
          </p:nvPr>
        </p:nvSpPr>
        <p:spPr>
          <a:xfrm>
            <a:off x="395540" y="249492"/>
            <a:ext cx="3184278" cy="864096"/>
          </a:xfrm>
        </p:spPr>
        <p:txBody>
          <a:bodyPr anchor="b"/>
          <a:lstStyle>
            <a:lvl1pPr>
              <a:defRPr sz="3800"/>
            </a:lvl1pPr>
          </a:lstStyle>
          <a:p>
            <a:r>
              <a:rPr kumimoji="1" lang="zh-TW" altLang="en-US" smtClean="0"/>
              <a:t>按一下以編輯母片標題樣式</a:t>
            </a:r>
            <a:endParaRPr kumimoji="1" lang="zh-TW" altLang="en-US" dirty="0"/>
          </a:p>
        </p:txBody>
      </p:sp>
      <p:sp>
        <p:nvSpPr>
          <p:cNvPr id="3" name="內容版面配置區 2"/>
          <p:cNvSpPr>
            <a:spLocks noGrp="1"/>
          </p:cNvSpPr>
          <p:nvPr>
            <p:ph idx="1" hasCustomPrompt="1"/>
          </p:nvPr>
        </p:nvSpPr>
        <p:spPr>
          <a:xfrm>
            <a:off x="3888098" y="740672"/>
            <a:ext cx="4629150" cy="3655219"/>
          </a:xfrm>
        </p:spPr>
        <p:txBody>
          <a:bodyPr/>
          <a:lstStyle>
            <a:lvl1pPr marL="230416" indent="-230416">
              <a:buClr>
                <a:schemeClr val="accent5"/>
              </a:buClr>
              <a:buFont typeface="Arial"/>
              <a:buChar char="•"/>
              <a:tabLst/>
              <a:defRPr sz="2900"/>
            </a:lvl1pPr>
            <a:lvl2pPr marL="442484" indent="-221269">
              <a:buClr>
                <a:schemeClr val="accent5"/>
              </a:buClr>
              <a:buFont typeface="Arial"/>
              <a:buChar char="•"/>
              <a:defRPr sz="2500" baseline="0"/>
            </a:lvl2pPr>
            <a:lvl3pPr marL="632147" indent="-158062">
              <a:buClr>
                <a:schemeClr val="accent5"/>
              </a:buClr>
              <a:buFont typeface="Arial"/>
              <a:buChar char="•"/>
              <a:defRPr sz="2100" baseline="0"/>
            </a:lvl3pPr>
            <a:lvl4pPr marL="790199" indent="-158062">
              <a:buClr>
                <a:schemeClr val="accent5"/>
              </a:buClr>
              <a:buFont typeface="Arial"/>
              <a:buChar char="•"/>
              <a:defRPr sz="1800"/>
            </a:lvl4pPr>
            <a:lvl5pPr>
              <a:defRPr sz="1800"/>
            </a:lvl5pPr>
            <a:lvl6pPr>
              <a:defRPr sz="1800"/>
            </a:lvl6pPr>
            <a:lvl7pPr>
              <a:defRPr sz="1800"/>
            </a:lvl7pPr>
            <a:lvl8pPr>
              <a:defRPr sz="1800"/>
            </a:lvl8pPr>
            <a:lvl9pPr>
              <a:defRPr sz="1800"/>
            </a:lvl9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4" name="文字版面配置區 3"/>
          <p:cNvSpPr>
            <a:spLocks noGrp="1"/>
          </p:cNvSpPr>
          <p:nvPr>
            <p:ph type="body" sz="half" idx="2"/>
          </p:nvPr>
        </p:nvSpPr>
        <p:spPr>
          <a:xfrm>
            <a:off x="395540" y="1167605"/>
            <a:ext cx="3184278" cy="3234147"/>
          </a:xfrm>
        </p:spPr>
        <p:txBody>
          <a:bodyPr/>
          <a:lstStyle>
            <a:lvl1pPr marL="0" indent="0">
              <a:buNone/>
              <a:defRPr sz="1400"/>
            </a:lvl1pPr>
            <a:lvl2pPr marL="401433" indent="0">
              <a:buNone/>
              <a:defRPr sz="1300"/>
            </a:lvl2pPr>
            <a:lvl3pPr marL="802789" indent="0">
              <a:buNone/>
              <a:defRPr sz="1100"/>
            </a:lvl3pPr>
            <a:lvl4pPr marL="1204213" indent="0">
              <a:buNone/>
              <a:defRPr sz="900"/>
            </a:lvl4pPr>
            <a:lvl5pPr marL="1605602" indent="0">
              <a:buNone/>
              <a:defRPr sz="900"/>
            </a:lvl5pPr>
            <a:lvl6pPr marL="2007019" indent="0">
              <a:buNone/>
              <a:defRPr sz="900"/>
            </a:lvl6pPr>
            <a:lvl7pPr marL="2408392" indent="0">
              <a:buNone/>
              <a:defRPr sz="900"/>
            </a:lvl7pPr>
            <a:lvl8pPr marL="2809831" indent="0">
              <a:buNone/>
              <a:defRPr sz="900"/>
            </a:lvl8pPr>
            <a:lvl9pPr marL="3211231" indent="0">
              <a:buNone/>
              <a:defRPr sz="900"/>
            </a:lvl9pPr>
          </a:lstStyle>
          <a:p>
            <a:pPr lvl="0"/>
            <a:r>
              <a:rPr kumimoji="1" lang="zh-TW" altLang="en-US" smtClean="0"/>
              <a:t>按一下以編輯母片文字樣式</a:t>
            </a:r>
          </a:p>
        </p:txBody>
      </p:sp>
    </p:spTree>
    <p:extLst>
      <p:ext uri="{BB962C8B-B14F-4D97-AF65-F5344CB8AC3E}">
        <p14:creationId xmlns:p14="http://schemas.microsoft.com/office/powerpoint/2010/main" val="345609065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With the title of the picture">
    <p:spTree>
      <p:nvGrpSpPr>
        <p:cNvPr id="1" name=""/>
        <p:cNvGrpSpPr/>
        <p:nvPr/>
      </p:nvGrpSpPr>
      <p:grpSpPr>
        <a:xfrm>
          <a:off x="0" y="0"/>
          <a:ext cx="0" cy="0"/>
          <a:chOff x="0" y="0"/>
          <a:chExt cx="0" cy="0"/>
        </a:xfrm>
      </p:grpSpPr>
      <p:sp>
        <p:nvSpPr>
          <p:cNvPr id="3" name="圖片版面配置區 2"/>
          <p:cNvSpPr>
            <a:spLocks noGrp="1"/>
          </p:cNvSpPr>
          <p:nvPr>
            <p:ph type="pic" idx="1"/>
          </p:nvPr>
        </p:nvSpPr>
        <p:spPr>
          <a:xfrm>
            <a:off x="3707905" y="740672"/>
            <a:ext cx="4809035" cy="3655219"/>
          </a:xfrm>
        </p:spPr>
        <p:txBody>
          <a:bodyPr>
            <a:normAutofit/>
          </a:bodyPr>
          <a:lstStyle>
            <a:lvl1pPr marL="0" indent="0">
              <a:buNone/>
              <a:defRPr sz="1700" b="0"/>
            </a:lvl1pPr>
            <a:lvl2pPr marL="401433" indent="0">
              <a:buNone/>
              <a:defRPr sz="2500"/>
            </a:lvl2pPr>
            <a:lvl3pPr marL="802789" indent="0">
              <a:buNone/>
              <a:defRPr sz="2100"/>
            </a:lvl3pPr>
            <a:lvl4pPr marL="1204213" indent="0">
              <a:buNone/>
              <a:defRPr sz="1800"/>
            </a:lvl4pPr>
            <a:lvl5pPr marL="1605602" indent="0">
              <a:buNone/>
              <a:defRPr sz="1800"/>
            </a:lvl5pPr>
            <a:lvl6pPr marL="2007019" indent="0">
              <a:buNone/>
              <a:defRPr sz="1800"/>
            </a:lvl6pPr>
            <a:lvl7pPr marL="2408392" indent="0">
              <a:buNone/>
              <a:defRPr sz="1800"/>
            </a:lvl7pPr>
            <a:lvl8pPr marL="2809831" indent="0">
              <a:buNone/>
              <a:defRPr sz="1800"/>
            </a:lvl8pPr>
            <a:lvl9pPr marL="3211231" indent="0">
              <a:buNone/>
              <a:defRPr sz="1800"/>
            </a:lvl9pPr>
          </a:lstStyle>
          <a:p>
            <a:r>
              <a:rPr kumimoji="1" lang="zh-TW" altLang="en-US" smtClean="0"/>
              <a:t>按一下圖示以新增圖片</a:t>
            </a:r>
            <a:endParaRPr kumimoji="1" lang="zh-TW" altLang="en-US"/>
          </a:p>
        </p:txBody>
      </p:sp>
      <p:sp>
        <p:nvSpPr>
          <p:cNvPr id="8" name="標題 1"/>
          <p:cNvSpPr>
            <a:spLocks noGrp="1"/>
          </p:cNvSpPr>
          <p:nvPr>
            <p:ph type="title"/>
          </p:nvPr>
        </p:nvSpPr>
        <p:spPr>
          <a:xfrm>
            <a:off x="395540" y="249492"/>
            <a:ext cx="3184278" cy="864096"/>
          </a:xfrm>
        </p:spPr>
        <p:txBody>
          <a:bodyPr anchor="b"/>
          <a:lstStyle>
            <a:lvl1pPr>
              <a:defRPr sz="3800"/>
            </a:lvl1pPr>
          </a:lstStyle>
          <a:p>
            <a:r>
              <a:rPr kumimoji="1" lang="zh-TW" altLang="en-US" smtClean="0"/>
              <a:t>按一下以編輯母片標題樣式</a:t>
            </a:r>
            <a:endParaRPr kumimoji="1" lang="zh-TW" altLang="en-US" dirty="0"/>
          </a:p>
        </p:txBody>
      </p:sp>
      <p:sp>
        <p:nvSpPr>
          <p:cNvPr id="9" name="文字版面配置區 3"/>
          <p:cNvSpPr>
            <a:spLocks noGrp="1"/>
          </p:cNvSpPr>
          <p:nvPr>
            <p:ph type="body" sz="half" idx="2"/>
          </p:nvPr>
        </p:nvSpPr>
        <p:spPr>
          <a:xfrm>
            <a:off x="395540" y="1167605"/>
            <a:ext cx="3184278" cy="3234147"/>
          </a:xfrm>
        </p:spPr>
        <p:txBody>
          <a:bodyPr/>
          <a:lstStyle>
            <a:lvl1pPr marL="0" indent="0">
              <a:buNone/>
              <a:defRPr sz="1400"/>
            </a:lvl1pPr>
            <a:lvl2pPr marL="401433" indent="0">
              <a:buNone/>
              <a:defRPr sz="1300"/>
            </a:lvl2pPr>
            <a:lvl3pPr marL="802789" indent="0">
              <a:buNone/>
              <a:defRPr sz="1100"/>
            </a:lvl3pPr>
            <a:lvl4pPr marL="1204213" indent="0">
              <a:buNone/>
              <a:defRPr sz="900"/>
            </a:lvl4pPr>
            <a:lvl5pPr marL="1605602" indent="0">
              <a:buNone/>
              <a:defRPr sz="900"/>
            </a:lvl5pPr>
            <a:lvl6pPr marL="2007019" indent="0">
              <a:buNone/>
              <a:defRPr sz="900"/>
            </a:lvl6pPr>
            <a:lvl7pPr marL="2408392" indent="0">
              <a:buNone/>
              <a:defRPr sz="900"/>
            </a:lvl7pPr>
            <a:lvl8pPr marL="2809831" indent="0">
              <a:buNone/>
              <a:defRPr sz="900"/>
            </a:lvl8pPr>
            <a:lvl9pPr marL="3211231" indent="0">
              <a:buNone/>
              <a:defRPr sz="900"/>
            </a:lvl9pPr>
          </a:lstStyle>
          <a:p>
            <a:pPr lvl="0"/>
            <a:r>
              <a:rPr kumimoji="1" lang="zh-TW" altLang="en-US" smtClean="0"/>
              <a:t>按一下以編輯母片文字樣式</a:t>
            </a:r>
          </a:p>
        </p:txBody>
      </p:sp>
    </p:spTree>
    <p:extLst>
      <p:ext uri="{BB962C8B-B14F-4D97-AF65-F5344CB8AC3E}">
        <p14:creationId xmlns:p14="http://schemas.microsoft.com/office/powerpoint/2010/main" val="413307615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a:xfrm>
            <a:off x="628653" y="4767275"/>
            <a:ext cx="2057400" cy="273844"/>
          </a:xfrm>
          <a:prstGeom prst="rect">
            <a:avLst/>
          </a:prstGeom>
        </p:spPr>
        <p:txBody>
          <a:bodyPr lIns="106338" tIns="53099" rIns="106338" bIns="53099"/>
          <a:lstStyle/>
          <a:p>
            <a:pPr defTabSz="1063121"/>
            <a:fld id="{21693BF5-6084-B44A-BF2E-65E83B7EE155}" type="datetimeFigureOut">
              <a:rPr kumimoji="1" lang="zh-TW" altLang="en-US" smtClean="0">
                <a:solidFill>
                  <a:prstClr val="black"/>
                </a:solidFill>
              </a:rPr>
              <a:pPr defTabSz="1063121"/>
              <a:t>2022/8/14</a:t>
            </a:fld>
            <a:endParaRPr kumimoji="1" lang="zh-TW" altLang="en-US" dirty="0">
              <a:solidFill>
                <a:prstClr val="black"/>
              </a:solidFill>
            </a:endParaRPr>
          </a:p>
        </p:txBody>
      </p:sp>
      <p:sp>
        <p:nvSpPr>
          <p:cNvPr id="3" name="頁尾版面配置區 2"/>
          <p:cNvSpPr>
            <a:spLocks noGrp="1"/>
          </p:cNvSpPr>
          <p:nvPr>
            <p:ph type="ftr" sz="quarter" idx="11"/>
          </p:nvPr>
        </p:nvSpPr>
        <p:spPr>
          <a:xfrm>
            <a:off x="3029254" y="4767275"/>
            <a:ext cx="3086100" cy="273844"/>
          </a:xfrm>
          <a:prstGeom prst="rect">
            <a:avLst/>
          </a:prstGeom>
        </p:spPr>
        <p:txBody>
          <a:bodyPr lIns="106338" tIns="53099" rIns="106338" bIns="53099"/>
          <a:lstStyle/>
          <a:p>
            <a:pPr defTabSz="1063121"/>
            <a:endParaRPr kumimoji="1" lang="zh-TW" altLang="en-US">
              <a:solidFill>
                <a:prstClr val="black"/>
              </a:solidFill>
            </a:endParaRPr>
          </a:p>
        </p:txBody>
      </p:sp>
      <p:sp>
        <p:nvSpPr>
          <p:cNvPr id="4" name="投影片編號版面配置區 3"/>
          <p:cNvSpPr>
            <a:spLocks noGrp="1"/>
          </p:cNvSpPr>
          <p:nvPr>
            <p:ph type="sldNum" sz="quarter" idx="12"/>
          </p:nvPr>
        </p:nvSpPr>
        <p:spPr>
          <a:xfrm>
            <a:off x="6457952" y="4767275"/>
            <a:ext cx="2057400" cy="273844"/>
          </a:xfrm>
          <a:prstGeom prst="rect">
            <a:avLst/>
          </a:prstGeom>
        </p:spPr>
        <p:txBody>
          <a:bodyPr lIns="106338" tIns="53099" rIns="106338" bIns="53099"/>
          <a:lstStyle/>
          <a:p>
            <a:pPr defTabSz="1063121"/>
            <a:fld id="{23401981-BD9F-9C45-8BD1-0E400F768F85}" type="slidenum">
              <a:rPr kumimoji="1" lang="zh-TW" altLang="en-US" smtClean="0">
                <a:solidFill>
                  <a:prstClr val="black"/>
                </a:solidFill>
              </a:rPr>
              <a:pPr defTabSz="1063121"/>
              <a:t>‹#›</a:t>
            </a:fld>
            <a:endParaRPr kumimoji="1" lang="zh-TW" altLang="en-US">
              <a:solidFill>
                <a:prstClr val="black"/>
              </a:solidFill>
            </a:endParaRPr>
          </a:p>
        </p:txBody>
      </p:sp>
    </p:spTree>
    <p:extLst>
      <p:ext uri="{BB962C8B-B14F-4D97-AF65-F5344CB8AC3E}">
        <p14:creationId xmlns:p14="http://schemas.microsoft.com/office/powerpoint/2010/main" val="386896259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clude the Title">
    <p:spTree>
      <p:nvGrpSpPr>
        <p:cNvPr id="1" name=""/>
        <p:cNvGrpSpPr/>
        <p:nvPr/>
      </p:nvGrpSpPr>
      <p:grpSpPr>
        <a:xfrm>
          <a:off x="0" y="0"/>
          <a:ext cx="0" cy="0"/>
          <a:chOff x="0" y="0"/>
          <a:chExt cx="0" cy="0"/>
        </a:xfrm>
      </p:grpSpPr>
      <p:sp>
        <p:nvSpPr>
          <p:cNvPr id="2" name="標題 1"/>
          <p:cNvSpPr>
            <a:spLocks noGrp="1"/>
          </p:cNvSpPr>
          <p:nvPr>
            <p:ph type="title"/>
          </p:nvPr>
        </p:nvSpPr>
        <p:spPr>
          <a:xfrm>
            <a:off x="395543" y="249492"/>
            <a:ext cx="3184277" cy="864096"/>
          </a:xfrm>
        </p:spPr>
        <p:txBody>
          <a:bodyPr anchor="b"/>
          <a:lstStyle>
            <a:lvl1pPr>
              <a:defRPr sz="3800"/>
            </a:lvl1pPr>
          </a:lstStyle>
          <a:p>
            <a:endParaRPr kumimoji="1" lang="zh-TW" altLang="en-US" dirty="0"/>
          </a:p>
        </p:txBody>
      </p:sp>
      <p:sp>
        <p:nvSpPr>
          <p:cNvPr id="3" name="內容版面配置區 2"/>
          <p:cNvSpPr>
            <a:spLocks noGrp="1"/>
          </p:cNvSpPr>
          <p:nvPr>
            <p:ph idx="1" hasCustomPrompt="1"/>
          </p:nvPr>
        </p:nvSpPr>
        <p:spPr>
          <a:xfrm>
            <a:off x="3887794" y="740576"/>
            <a:ext cx="4812671" cy="3655219"/>
          </a:xfrm>
        </p:spPr>
        <p:txBody>
          <a:bodyPr/>
          <a:lstStyle>
            <a:lvl1pPr>
              <a:defRPr sz="2900"/>
            </a:lvl1pPr>
            <a:lvl2pPr>
              <a:defRPr sz="2500" baseline="0"/>
            </a:lvl2pPr>
            <a:lvl3pPr>
              <a:defRPr sz="2100" baseline="0"/>
            </a:lvl3pPr>
            <a:lvl4pPr marL="802992">
              <a:defRPr sz="1800"/>
            </a:lvl4pPr>
            <a:lvl5pPr>
              <a:defRPr sz="1800"/>
            </a:lvl5pPr>
            <a:lvl6pPr>
              <a:defRPr sz="1800"/>
            </a:lvl6pPr>
            <a:lvl7pPr>
              <a:defRPr sz="1800"/>
            </a:lvl7pPr>
            <a:lvl8pPr>
              <a:defRPr sz="1800"/>
            </a:lvl8pPr>
            <a:lvl9pPr>
              <a:defRPr sz="1800"/>
            </a:lvl9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4" name="文字版面配置區 3"/>
          <p:cNvSpPr>
            <a:spLocks noGrp="1"/>
          </p:cNvSpPr>
          <p:nvPr>
            <p:ph type="body" sz="half" idx="2"/>
          </p:nvPr>
        </p:nvSpPr>
        <p:spPr>
          <a:xfrm>
            <a:off x="395543" y="1167596"/>
            <a:ext cx="3184277" cy="3234147"/>
          </a:xfrm>
        </p:spPr>
        <p:txBody>
          <a:bodyPr/>
          <a:lstStyle>
            <a:lvl1pPr marL="0" indent="0">
              <a:buNone/>
              <a:defRPr sz="1400"/>
            </a:lvl1pPr>
            <a:lvl2pPr marL="407923" indent="0">
              <a:buNone/>
              <a:defRPr sz="1300"/>
            </a:lvl2pPr>
            <a:lvl3pPr marL="815843" indent="0">
              <a:buNone/>
              <a:defRPr sz="1100"/>
            </a:lvl3pPr>
            <a:lvl4pPr marL="1223763" indent="0">
              <a:buNone/>
              <a:defRPr sz="900"/>
            </a:lvl4pPr>
            <a:lvl5pPr marL="1631685" indent="0">
              <a:buNone/>
              <a:defRPr sz="900"/>
            </a:lvl5pPr>
            <a:lvl6pPr marL="2039604" indent="0">
              <a:buNone/>
              <a:defRPr sz="900"/>
            </a:lvl6pPr>
            <a:lvl7pPr marL="2447525" indent="0">
              <a:buNone/>
              <a:defRPr sz="900"/>
            </a:lvl7pPr>
            <a:lvl8pPr marL="2855445" indent="0">
              <a:buNone/>
              <a:defRPr sz="900"/>
            </a:lvl8pPr>
            <a:lvl9pPr marL="3263366" indent="0">
              <a:buNone/>
              <a:defRPr sz="900"/>
            </a:lvl9pPr>
          </a:lstStyle>
          <a:p>
            <a:pPr lvl="0"/>
            <a:endParaRPr kumimoji="1" lang="zh-TW" alt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object">
    <p:spTree>
      <p:nvGrpSpPr>
        <p:cNvPr id="1" name=""/>
        <p:cNvGrpSpPr/>
        <p:nvPr/>
      </p:nvGrpSpPr>
      <p:grpSpPr>
        <a:xfrm>
          <a:off x="0" y="0"/>
          <a:ext cx="0" cy="0"/>
          <a:chOff x="0" y="0"/>
          <a:chExt cx="0" cy="0"/>
        </a:xfrm>
      </p:grpSpPr>
      <p:sp>
        <p:nvSpPr>
          <p:cNvPr id="2" name="標題 1"/>
          <p:cNvSpPr>
            <a:spLocks noGrp="1"/>
          </p:cNvSpPr>
          <p:nvPr>
            <p:ph type="title"/>
          </p:nvPr>
        </p:nvSpPr>
        <p:spPr>
          <a:xfrm>
            <a:off x="8" y="54001"/>
            <a:ext cx="8304923" cy="407696"/>
          </a:xfrm>
        </p:spPr>
        <p:txBody>
          <a:bodyPr/>
          <a:lstStyle>
            <a:lvl1pPr>
              <a:defRPr sz="3100">
                <a:solidFill>
                  <a:schemeClr val="bg1"/>
                </a:solidFill>
              </a:defRPr>
            </a:lvl1pPr>
          </a:lstStyle>
          <a:p>
            <a:endParaRPr kumimoji="1" lang="zh-TW" altLang="en-US" dirty="0"/>
          </a:p>
        </p:txBody>
      </p:sp>
      <p:sp>
        <p:nvSpPr>
          <p:cNvPr id="3" name="內容版面配置區 2"/>
          <p:cNvSpPr>
            <a:spLocks noGrp="1"/>
          </p:cNvSpPr>
          <p:nvPr>
            <p:ph idx="1" hasCustomPrompt="1"/>
          </p:nvPr>
        </p:nvSpPr>
        <p:spPr/>
        <p:txBody>
          <a:bodyPr>
            <a:normAutofit/>
          </a:bodyPr>
          <a:lstStyle>
            <a:lvl1pPr marL="220575" indent="-207383">
              <a:buFont typeface="Arial"/>
              <a:buChar char="•"/>
              <a:tabLst/>
              <a:defRPr sz="2000" b="1">
                <a:solidFill>
                  <a:schemeClr val="bg1"/>
                </a:solidFill>
              </a:defRPr>
            </a:lvl1pPr>
            <a:lvl2pPr marL="448895" indent="-224447">
              <a:buFont typeface="Arial"/>
              <a:buChar char="•"/>
              <a:defRPr sz="1500" b="1">
                <a:solidFill>
                  <a:schemeClr val="bg1"/>
                </a:solidFill>
              </a:defRPr>
            </a:lvl2pPr>
            <a:lvl3pPr marL="641277" indent="-160321">
              <a:buFont typeface="Arial"/>
              <a:buChar char="•"/>
              <a:defRPr sz="1400" b="0" baseline="0">
                <a:solidFill>
                  <a:schemeClr val="bg1"/>
                </a:solidFill>
              </a:defRPr>
            </a:lvl3pPr>
            <a:lvl4pPr marL="801594" indent="-160321">
              <a:buFont typeface="Arial"/>
              <a:buChar char="•"/>
              <a:defRPr sz="1200" baseline="0">
                <a:solidFill>
                  <a:schemeClr val="bg1"/>
                </a:solidFill>
              </a:defRPr>
            </a:lvl4pPr>
            <a:lvl5pPr marL="1832447" indent="-203607">
              <a:buFontTx/>
              <a:buBlip>
                <a:blip r:embed="rId2"/>
              </a:buBlip>
              <a:defRPr baseline="0"/>
            </a:lvl5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1552322039"/>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items">
    <p:spTree>
      <p:nvGrpSpPr>
        <p:cNvPr id="1" name=""/>
        <p:cNvGrpSpPr/>
        <p:nvPr/>
      </p:nvGrpSpPr>
      <p:grpSpPr>
        <a:xfrm>
          <a:off x="0" y="0"/>
          <a:ext cx="0" cy="0"/>
          <a:chOff x="0" y="0"/>
          <a:chExt cx="0" cy="0"/>
        </a:xfrm>
      </p:grpSpPr>
      <p:sp>
        <p:nvSpPr>
          <p:cNvPr id="2" name="標題 1"/>
          <p:cNvSpPr>
            <a:spLocks noGrp="1"/>
          </p:cNvSpPr>
          <p:nvPr>
            <p:ph type="title"/>
          </p:nvPr>
        </p:nvSpPr>
        <p:spPr>
          <a:xfrm>
            <a:off x="8" y="54001"/>
            <a:ext cx="8304923" cy="407696"/>
          </a:xfrm>
        </p:spPr>
        <p:txBody>
          <a:bodyPr/>
          <a:lstStyle>
            <a:lvl1pPr>
              <a:defRPr sz="3100">
                <a:solidFill>
                  <a:schemeClr val="bg1"/>
                </a:solidFill>
              </a:defRPr>
            </a:lvl1pPr>
          </a:lstStyle>
          <a:p>
            <a:endParaRPr kumimoji="1" lang="zh-TW" altLang="en-US" dirty="0"/>
          </a:p>
        </p:txBody>
      </p:sp>
      <p:sp>
        <p:nvSpPr>
          <p:cNvPr id="3" name="內容版面配置區 2"/>
          <p:cNvSpPr>
            <a:spLocks noGrp="1"/>
          </p:cNvSpPr>
          <p:nvPr>
            <p:ph sz="half" idx="1" hasCustomPrompt="1"/>
          </p:nvPr>
        </p:nvSpPr>
        <p:spPr>
          <a:xfrm>
            <a:off x="395536" y="735547"/>
            <a:ext cx="4100264" cy="3897176"/>
          </a:xfrm>
        </p:spPr>
        <p:txBody>
          <a:bodyPr>
            <a:normAutofit/>
          </a:bodyPr>
          <a:lstStyle>
            <a:lvl1pPr>
              <a:defRPr sz="2000">
                <a:solidFill>
                  <a:schemeClr val="bg1"/>
                </a:solidFill>
              </a:defRPr>
            </a:lvl1pPr>
            <a:lvl2pPr>
              <a:defRPr sz="1500">
                <a:solidFill>
                  <a:schemeClr val="bg1"/>
                </a:solidFill>
              </a:defRPr>
            </a:lvl2pPr>
            <a:lvl3pPr marL="641277">
              <a:defRPr sz="1400">
                <a:solidFill>
                  <a:schemeClr val="bg1"/>
                </a:solidFill>
              </a:defRPr>
            </a:lvl3pPr>
            <a:lvl4pPr marL="801594">
              <a:defRPr sz="1200">
                <a:solidFill>
                  <a:schemeClr val="bg1"/>
                </a:solidFill>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內容版面配置區 2"/>
          <p:cNvSpPr>
            <a:spLocks noGrp="1"/>
          </p:cNvSpPr>
          <p:nvPr>
            <p:ph sz="half" idx="13" hasCustomPrompt="1"/>
          </p:nvPr>
        </p:nvSpPr>
        <p:spPr>
          <a:xfrm>
            <a:off x="4600195" y="735547"/>
            <a:ext cx="4100264" cy="3897176"/>
          </a:xfrm>
        </p:spPr>
        <p:txBody>
          <a:bodyPr>
            <a:normAutofit/>
          </a:bodyPr>
          <a:lstStyle>
            <a:lvl1pPr>
              <a:defRPr sz="2000">
                <a:solidFill>
                  <a:schemeClr val="bg1"/>
                </a:solidFill>
              </a:defRPr>
            </a:lvl1pPr>
            <a:lvl2pPr>
              <a:defRPr sz="1500">
                <a:solidFill>
                  <a:schemeClr val="bg1"/>
                </a:solidFill>
              </a:defRPr>
            </a:lvl2pPr>
            <a:lvl3pPr marL="641277">
              <a:defRPr sz="1400">
                <a:solidFill>
                  <a:schemeClr val="bg1"/>
                </a:solidFill>
              </a:defRPr>
            </a:lvl3pPr>
            <a:lvl4pPr marL="801594">
              <a:defRPr sz="1200">
                <a:solidFill>
                  <a:schemeClr val="bg1"/>
                </a:solidFill>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347407100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標題 1"/>
          <p:cNvSpPr>
            <a:spLocks noGrp="1"/>
          </p:cNvSpPr>
          <p:nvPr>
            <p:ph type="title"/>
          </p:nvPr>
        </p:nvSpPr>
        <p:spPr>
          <a:xfrm>
            <a:off x="8" y="54001"/>
            <a:ext cx="8304923" cy="407696"/>
          </a:xfrm>
        </p:spPr>
        <p:txBody>
          <a:bodyPr/>
          <a:lstStyle>
            <a:lvl1pPr>
              <a:defRPr sz="3100">
                <a:solidFill>
                  <a:schemeClr val="bg1"/>
                </a:solidFill>
              </a:defRPr>
            </a:lvl1pPr>
          </a:lstStyle>
          <a:p>
            <a:endParaRPr kumimoji="1" lang="zh-TW" altLang="en-US" dirty="0"/>
          </a:p>
        </p:txBody>
      </p:sp>
    </p:spTree>
    <p:extLst>
      <p:ext uri="{BB962C8B-B14F-4D97-AF65-F5344CB8AC3E}">
        <p14:creationId xmlns:p14="http://schemas.microsoft.com/office/powerpoint/2010/main" val="1440271353"/>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Include the Title">
    <p:spTree>
      <p:nvGrpSpPr>
        <p:cNvPr id="1" name=""/>
        <p:cNvGrpSpPr/>
        <p:nvPr/>
      </p:nvGrpSpPr>
      <p:grpSpPr>
        <a:xfrm>
          <a:off x="0" y="0"/>
          <a:ext cx="0" cy="0"/>
          <a:chOff x="0" y="0"/>
          <a:chExt cx="0" cy="0"/>
        </a:xfrm>
      </p:grpSpPr>
      <p:sp>
        <p:nvSpPr>
          <p:cNvPr id="2" name="標題 1"/>
          <p:cNvSpPr>
            <a:spLocks noGrp="1"/>
          </p:cNvSpPr>
          <p:nvPr>
            <p:ph type="title"/>
          </p:nvPr>
        </p:nvSpPr>
        <p:spPr>
          <a:xfrm>
            <a:off x="395558" y="249492"/>
            <a:ext cx="3184277" cy="864096"/>
          </a:xfrm>
        </p:spPr>
        <p:txBody>
          <a:bodyPr anchor="b"/>
          <a:lstStyle>
            <a:lvl1pPr>
              <a:defRPr sz="3800"/>
            </a:lvl1pPr>
          </a:lstStyle>
          <a:p>
            <a:endParaRPr kumimoji="1" lang="zh-TW" altLang="en-US" dirty="0"/>
          </a:p>
        </p:txBody>
      </p:sp>
      <p:sp>
        <p:nvSpPr>
          <p:cNvPr id="3" name="內容版面配置區 2"/>
          <p:cNvSpPr>
            <a:spLocks noGrp="1"/>
          </p:cNvSpPr>
          <p:nvPr>
            <p:ph idx="1" hasCustomPrompt="1"/>
          </p:nvPr>
        </p:nvSpPr>
        <p:spPr>
          <a:xfrm>
            <a:off x="3887809" y="740591"/>
            <a:ext cx="4812671" cy="3655219"/>
          </a:xfrm>
        </p:spPr>
        <p:txBody>
          <a:bodyPr/>
          <a:lstStyle>
            <a:lvl1pPr>
              <a:defRPr sz="2900"/>
            </a:lvl1pPr>
            <a:lvl2pPr>
              <a:defRPr sz="2500" baseline="0"/>
            </a:lvl2pPr>
            <a:lvl3pPr>
              <a:defRPr sz="2100" baseline="0"/>
            </a:lvl3pPr>
            <a:lvl4pPr marL="801594">
              <a:defRPr sz="1800"/>
            </a:lvl4pPr>
            <a:lvl5pPr>
              <a:defRPr sz="1800"/>
            </a:lvl5pPr>
            <a:lvl6pPr>
              <a:defRPr sz="1800"/>
            </a:lvl6pPr>
            <a:lvl7pPr>
              <a:defRPr sz="1800"/>
            </a:lvl7pPr>
            <a:lvl8pPr>
              <a:defRPr sz="1800"/>
            </a:lvl8pPr>
            <a:lvl9pPr>
              <a:defRPr sz="1800"/>
            </a:lvl9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4" name="文字版面配置區 3"/>
          <p:cNvSpPr>
            <a:spLocks noGrp="1"/>
          </p:cNvSpPr>
          <p:nvPr>
            <p:ph type="body" sz="half" idx="2"/>
          </p:nvPr>
        </p:nvSpPr>
        <p:spPr>
          <a:xfrm>
            <a:off x="395558" y="1167596"/>
            <a:ext cx="3184277" cy="3234147"/>
          </a:xfrm>
        </p:spPr>
        <p:txBody>
          <a:bodyPr/>
          <a:lstStyle>
            <a:lvl1pPr marL="0" indent="0">
              <a:buNone/>
              <a:defRPr sz="1400"/>
            </a:lvl1pPr>
            <a:lvl2pPr marL="407216" indent="0">
              <a:buNone/>
              <a:defRPr sz="1300"/>
            </a:lvl2pPr>
            <a:lvl3pPr marL="814430" indent="0">
              <a:buNone/>
              <a:defRPr sz="1100"/>
            </a:lvl3pPr>
            <a:lvl4pPr marL="1221633" indent="0">
              <a:buNone/>
              <a:defRPr sz="900"/>
            </a:lvl4pPr>
            <a:lvl5pPr marL="1628847" indent="0">
              <a:buNone/>
              <a:defRPr sz="900"/>
            </a:lvl5pPr>
            <a:lvl6pPr marL="2036056" indent="0">
              <a:buNone/>
              <a:defRPr sz="900"/>
            </a:lvl6pPr>
            <a:lvl7pPr marL="2443264" indent="0">
              <a:buNone/>
              <a:defRPr sz="900"/>
            </a:lvl7pPr>
            <a:lvl8pPr marL="2850475" indent="0">
              <a:buNone/>
              <a:defRPr sz="900"/>
            </a:lvl8pPr>
            <a:lvl9pPr marL="3257684" indent="0">
              <a:buNone/>
              <a:defRPr sz="900"/>
            </a:lvl9pPr>
          </a:lstStyle>
          <a:p>
            <a:pPr lvl="0"/>
            <a:endParaRPr kumimoji="1" lang="zh-TW" altLang="en-US" dirty="0"/>
          </a:p>
        </p:txBody>
      </p:sp>
    </p:spTree>
    <p:extLst>
      <p:ext uri="{BB962C8B-B14F-4D97-AF65-F5344CB8AC3E}">
        <p14:creationId xmlns:p14="http://schemas.microsoft.com/office/powerpoint/2010/main" val="153799499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With the title of the picture">
    <p:spTree>
      <p:nvGrpSpPr>
        <p:cNvPr id="1" name=""/>
        <p:cNvGrpSpPr/>
        <p:nvPr/>
      </p:nvGrpSpPr>
      <p:grpSpPr>
        <a:xfrm>
          <a:off x="0" y="0"/>
          <a:ext cx="0" cy="0"/>
          <a:chOff x="0" y="0"/>
          <a:chExt cx="0" cy="0"/>
        </a:xfrm>
      </p:grpSpPr>
      <p:sp>
        <p:nvSpPr>
          <p:cNvPr id="3" name="圖片版面配置區 2"/>
          <p:cNvSpPr>
            <a:spLocks noGrp="1"/>
          </p:cNvSpPr>
          <p:nvPr>
            <p:ph type="pic" idx="1"/>
          </p:nvPr>
        </p:nvSpPr>
        <p:spPr>
          <a:xfrm>
            <a:off x="3707925" y="740591"/>
            <a:ext cx="4992555" cy="3655219"/>
          </a:xfrm>
        </p:spPr>
        <p:txBody>
          <a:bodyPr>
            <a:normAutofit/>
          </a:bodyPr>
          <a:lstStyle>
            <a:lvl1pPr marL="0" indent="0">
              <a:buNone/>
              <a:defRPr sz="1600" b="0"/>
            </a:lvl1pPr>
            <a:lvl2pPr marL="407216" indent="0">
              <a:buNone/>
              <a:defRPr sz="2500"/>
            </a:lvl2pPr>
            <a:lvl3pPr marL="814430" indent="0">
              <a:buNone/>
              <a:defRPr sz="2100"/>
            </a:lvl3pPr>
            <a:lvl4pPr marL="1221633" indent="0">
              <a:buNone/>
              <a:defRPr sz="1800"/>
            </a:lvl4pPr>
            <a:lvl5pPr marL="1628847" indent="0">
              <a:buNone/>
              <a:defRPr sz="1800"/>
            </a:lvl5pPr>
            <a:lvl6pPr marL="2036056" indent="0">
              <a:buNone/>
              <a:defRPr sz="1800"/>
            </a:lvl6pPr>
            <a:lvl7pPr marL="2443264" indent="0">
              <a:buNone/>
              <a:defRPr sz="1800"/>
            </a:lvl7pPr>
            <a:lvl8pPr marL="2850475" indent="0">
              <a:buNone/>
              <a:defRPr sz="1800"/>
            </a:lvl8pPr>
            <a:lvl9pPr marL="3257684" indent="0">
              <a:buNone/>
              <a:defRPr sz="1800"/>
            </a:lvl9pPr>
          </a:lstStyle>
          <a:p>
            <a:endParaRPr kumimoji="1" lang="zh-TW" altLang="en-US" dirty="0"/>
          </a:p>
        </p:txBody>
      </p:sp>
      <p:sp>
        <p:nvSpPr>
          <p:cNvPr id="8" name="標題 1"/>
          <p:cNvSpPr>
            <a:spLocks noGrp="1"/>
          </p:cNvSpPr>
          <p:nvPr>
            <p:ph type="title"/>
          </p:nvPr>
        </p:nvSpPr>
        <p:spPr>
          <a:xfrm>
            <a:off x="395558" y="249492"/>
            <a:ext cx="3184277" cy="864096"/>
          </a:xfrm>
        </p:spPr>
        <p:txBody>
          <a:bodyPr anchor="b"/>
          <a:lstStyle>
            <a:lvl1pPr>
              <a:defRPr sz="3800"/>
            </a:lvl1pPr>
          </a:lstStyle>
          <a:p>
            <a:endParaRPr kumimoji="1" lang="zh-TW" altLang="en-US" dirty="0"/>
          </a:p>
        </p:txBody>
      </p:sp>
      <p:sp>
        <p:nvSpPr>
          <p:cNvPr id="9" name="文字版面配置區 3"/>
          <p:cNvSpPr>
            <a:spLocks noGrp="1"/>
          </p:cNvSpPr>
          <p:nvPr>
            <p:ph type="body" sz="half" idx="2"/>
          </p:nvPr>
        </p:nvSpPr>
        <p:spPr>
          <a:xfrm>
            <a:off x="395558" y="1167596"/>
            <a:ext cx="3184277" cy="3234147"/>
          </a:xfrm>
        </p:spPr>
        <p:txBody>
          <a:bodyPr/>
          <a:lstStyle>
            <a:lvl1pPr marL="0" indent="0">
              <a:buNone/>
              <a:defRPr sz="1400"/>
            </a:lvl1pPr>
            <a:lvl2pPr marL="407216" indent="0">
              <a:buNone/>
              <a:defRPr sz="1300"/>
            </a:lvl2pPr>
            <a:lvl3pPr marL="814430" indent="0">
              <a:buNone/>
              <a:defRPr sz="1100"/>
            </a:lvl3pPr>
            <a:lvl4pPr marL="1221633" indent="0">
              <a:buNone/>
              <a:defRPr sz="900"/>
            </a:lvl4pPr>
            <a:lvl5pPr marL="1628847" indent="0">
              <a:buNone/>
              <a:defRPr sz="900"/>
            </a:lvl5pPr>
            <a:lvl6pPr marL="2036056" indent="0">
              <a:buNone/>
              <a:defRPr sz="900"/>
            </a:lvl6pPr>
            <a:lvl7pPr marL="2443264" indent="0">
              <a:buNone/>
              <a:defRPr sz="900"/>
            </a:lvl7pPr>
            <a:lvl8pPr marL="2850475" indent="0">
              <a:buNone/>
              <a:defRPr sz="900"/>
            </a:lvl8pPr>
            <a:lvl9pPr marL="3257684" indent="0">
              <a:buNone/>
              <a:defRPr sz="900"/>
            </a:lvl9pPr>
          </a:lstStyle>
          <a:p>
            <a:pPr lvl="0"/>
            <a:endParaRPr kumimoji="1" lang="zh-TW" altLang="en-US" dirty="0"/>
          </a:p>
        </p:txBody>
      </p:sp>
    </p:spTree>
    <p:extLst>
      <p:ext uri="{BB962C8B-B14F-4D97-AF65-F5344CB8AC3E}">
        <p14:creationId xmlns:p14="http://schemas.microsoft.com/office/powerpoint/2010/main" val="65219505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292611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ubtitle Page">
    <p:spTree>
      <p:nvGrpSpPr>
        <p:cNvPr id="1" name=""/>
        <p:cNvGrpSpPr/>
        <p:nvPr/>
      </p:nvGrpSpPr>
      <p:grpSpPr>
        <a:xfrm>
          <a:off x="0" y="0"/>
          <a:ext cx="0" cy="0"/>
          <a:chOff x="0" y="0"/>
          <a:chExt cx="0" cy="0"/>
        </a:xfrm>
      </p:grpSpPr>
      <p:sp>
        <p:nvSpPr>
          <p:cNvPr id="4" name="Title 1"/>
          <p:cNvSpPr>
            <a:spLocks noGrp="1"/>
          </p:cNvSpPr>
          <p:nvPr>
            <p:ph type="title"/>
          </p:nvPr>
        </p:nvSpPr>
        <p:spPr>
          <a:xfrm>
            <a:off x="683570" y="2146548"/>
            <a:ext cx="7848872" cy="1829358"/>
          </a:xfrm>
          <a:prstGeom prst="rect">
            <a:avLst/>
          </a:prstGeom>
        </p:spPr>
        <p:txBody>
          <a:bodyPr anchor="t">
            <a:normAutofit/>
          </a:bodyPr>
          <a:lstStyle>
            <a:lvl1pPr algn="l">
              <a:defRPr sz="3800" b="1">
                <a:solidFill>
                  <a:schemeClr val="bg1"/>
                </a:solidFill>
                <a:latin typeface="+mn-lt"/>
                <a:cs typeface="Microsoft JhengHei"/>
              </a:defRPr>
            </a:lvl1pPr>
          </a:lstStyle>
          <a:p>
            <a:endParaRPr lang="en-US" dirty="0"/>
          </a:p>
        </p:txBody>
      </p:sp>
    </p:spTree>
    <p:extLst>
      <p:ext uri="{BB962C8B-B14F-4D97-AF65-F5344CB8AC3E}">
        <p14:creationId xmlns:p14="http://schemas.microsoft.com/office/powerpoint/2010/main" val="1094803920"/>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ver_1">
    <p:spTree>
      <p:nvGrpSpPr>
        <p:cNvPr id="1" name=""/>
        <p:cNvGrpSpPr/>
        <p:nvPr/>
      </p:nvGrpSpPr>
      <p:grpSpPr>
        <a:xfrm>
          <a:off x="0" y="0"/>
          <a:ext cx="0" cy="0"/>
          <a:chOff x="0" y="0"/>
          <a:chExt cx="0" cy="0"/>
        </a:xfrm>
      </p:grpSpPr>
      <p:pic>
        <p:nvPicPr>
          <p:cNvPr id="3" name="圖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3" name="Text Placeholder 22"/>
          <p:cNvSpPr>
            <a:spLocks noGrp="1"/>
          </p:cNvSpPr>
          <p:nvPr>
            <p:ph type="body" sz="quarter" idx="14" hasCustomPrompt="1"/>
          </p:nvPr>
        </p:nvSpPr>
        <p:spPr>
          <a:xfrm>
            <a:off x="1403650" y="3147817"/>
            <a:ext cx="3816424" cy="1584176"/>
          </a:xfrm>
          <a:prstGeom prst="rect">
            <a:avLst/>
          </a:prstGeom>
        </p:spPr>
        <p:txBody>
          <a:bodyPr>
            <a:noAutofit/>
          </a:bodyPr>
          <a:lstStyle>
            <a:lvl1pPr marL="0" indent="0">
              <a:lnSpc>
                <a:spcPts val="1565"/>
              </a:lnSpc>
              <a:spcBef>
                <a:spcPts val="235"/>
              </a:spcBef>
              <a:buNone/>
              <a:defRPr sz="1600" b="0" i="0" baseline="0">
                <a:solidFill>
                  <a:schemeClr val="bg1">
                    <a:lumMod val="65000"/>
                  </a:schemeClr>
                </a:solidFill>
                <a:latin typeface="+mn-lt"/>
                <a:cs typeface="Microsoft JhengHei"/>
              </a:defRPr>
            </a:lvl1pPr>
          </a:lstStyle>
          <a:p>
            <a:pPr>
              <a:lnSpc>
                <a:spcPts val="2000"/>
              </a:lnSpc>
              <a:spcBef>
                <a:spcPts val="300"/>
              </a:spcBef>
            </a:pPr>
            <a:r>
              <a:rPr lang="de-DE" altLang="zh-TW" sz="1600" dirty="0">
                <a:latin typeface="Calibri" charset="0"/>
                <a:ea typeface="微軟正黑體" charset="-120"/>
                <a:cs typeface="Calibri" charset="0"/>
              </a:rPr>
              <a:t>NAME</a:t>
            </a:r>
          </a:p>
          <a:p>
            <a:pPr>
              <a:lnSpc>
                <a:spcPts val="2000"/>
              </a:lnSpc>
              <a:spcBef>
                <a:spcPts val="300"/>
              </a:spcBef>
            </a:pPr>
            <a:r>
              <a:rPr lang="de-DE" altLang="zh-TW" sz="1600" dirty="0">
                <a:latin typeface="Calibri" charset="0"/>
                <a:ea typeface="微軟正黑體" charset="-120"/>
                <a:cs typeface="Calibri" charset="0"/>
              </a:rPr>
              <a:t>Job Title</a:t>
            </a:r>
            <a:endParaRPr lang="en-US" altLang="zh-TW" sz="1600" dirty="0">
              <a:latin typeface="Calibri" charset="0"/>
              <a:ea typeface="微軟正黑體" charset="-120"/>
              <a:cs typeface="Calibri" charset="0"/>
            </a:endParaRPr>
          </a:p>
          <a:p>
            <a:pPr>
              <a:lnSpc>
                <a:spcPts val="2000"/>
              </a:lnSpc>
              <a:spcBef>
                <a:spcPts val="300"/>
              </a:spcBef>
            </a:pPr>
            <a:r>
              <a:rPr lang="en-US" altLang="zh-TW" sz="1600" dirty="0">
                <a:latin typeface="Calibri" charset="0"/>
                <a:ea typeface="微軟正黑體" charset="-120"/>
                <a:cs typeface="Calibri" charset="0"/>
              </a:rPr>
              <a:t>Department Name</a:t>
            </a:r>
          </a:p>
          <a:p>
            <a:pPr>
              <a:lnSpc>
                <a:spcPts val="2000"/>
              </a:lnSpc>
              <a:spcBef>
                <a:spcPts val="300"/>
              </a:spcBef>
            </a:pPr>
            <a:r>
              <a:rPr lang="en-US" altLang="zh-TW" sz="1600" dirty="0">
                <a:latin typeface="Calibri" charset="0"/>
                <a:ea typeface="微軟正黑體" charset="-120"/>
                <a:cs typeface="Calibri" charset="0"/>
              </a:rPr>
              <a:t>Company Name </a:t>
            </a:r>
          </a:p>
          <a:p>
            <a:pPr>
              <a:lnSpc>
                <a:spcPts val="2000"/>
              </a:lnSpc>
              <a:spcBef>
                <a:spcPts val="300"/>
              </a:spcBef>
            </a:pPr>
            <a:r>
              <a:rPr lang="en-US" altLang="zh-TW" sz="1600" dirty="0">
                <a:latin typeface="Calibri" charset="0"/>
                <a:ea typeface="微軟正黑體" charset="-120"/>
                <a:cs typeface="Calibri" charset="0"/>
              </a:rPr>
              <a:t>Apr. 7, </a:t>
            </a:r>
            <a:r>
              <a:rPr lang="en-US" altLang="zh-TW" sz="1600" dirty="0" smtClean="0">
                <a:latin typeface="Calibri" charset="0"/>
                <a:ea typeface="微軟正黑體" charset="-120"/>
                <a:cs typeface="Calibri" charset="0"/>
              </a:rPr>
              <a:t>2019</a:t>
            </a:r>
            <a:endParaRPr lang="en-US" altLang="zh-TW" sz="1600" dirty="0">
              <a:latin typeface="Calibri" charset="0"/>
              <a:ea typeface="微軟正黑體" charset="-120"/>
              <a:cs typeface="Calibri" charset="0"/>
            </a:endParaRPr>
          </a:p>
        </p:txBody>
      </p:sp>
      <p:sp>
        <p:nvSpPr>
          <p:cNvPr id="2" name="文字方塊 1"/>
          <p:cNvSpPr txBox="1"/>
          <p:nvPr userDrawn="1"/>
        </p:nvSpPr>
        <p:spPr>
          <a:xfrm>
            <a:off x="1828811" y="633726"/>
            <a:ext cx="219370" cy="355878"/>
          </a:xfrm>
          <a:prstGeom prst="rect">
            <a:avLst/>
          </a:prstGeom>
          <a:noFill/>
        </p:spPr>
        <p:txBody>
          <a:bodyPr wrap="none" lIns="108592" tIns="54298" rIns="108592" bIns="54298" rtlCol="0">
            <a:spAutoFit/>
          </a:bodyPr>
          <a:lstStyle/>
          <a:p>
            <a:pPr defTabSz="1085890"/>
            <a:endParaRPr kumimoji="1" lang="zh-TW" altLang="en-US" sz="1600" dirty="0">
              <a:solidFill>
                <a:prstClr val="black"/>
              </a:solidFill>
            </a:endParaRPr>
          </a:p>
        </p:txBody>
      </p:sp>
      <p:sp>
        <p:nvSpPr>
          <p:cNvPr id="13" name="標題 1"/>
          <p:cNvSpPr>
            <a:spLocks noGrp="1"/>
          </p:cNvSpPr>
          <p:nvPr>
            <p:ph type="title" hasCustomPrompt="1"/>
          </p:nvPr>
        </p:nvSpPr>
        <p:spPr>
          <a:xfrm>
            <a:off x="1403654" y="1419624"/>
            <a:ext cx="5472608" cy="1728192"/>
          </a:xfrm>
        </p:spPr>
        <p:txBody>
          <a:bodyPr anchor="t"/>
          <a:lstStyle>
            <a:lvl1pPr marL="0" marR="0" indent="0" algn="l" defTabSz="814430" rtl="0" eaLnBrk="1" fontAlgn="auto" latinLnBrk="0" hangingPunct="1">
              <a:lnSpc>
                <a:spcPct val="100000"/>
              </a:lnSpc>
              <a:spcBef>
                <a:spcPts val="0"/>
              </a:spcBef>
              <a:spcAft>
                <a:spcPts val="0"/>
              </a:spcAft>
              <a:buClrTx/>
              <a:buSzTx/>
              <a:buFontTx/>
              <a:buNone/>
              <a:tabLst/>
              <a:defRPr baseline="0">
                <a:solidFill>
                  <a:schemeClr val="tx1"/>
                </a:solidFill>
              </a:defRPr>
            </a:lvl1pPr>
          </a:lstStyle>
          <a:p>
            <a:pPr marL="0" marR="0" lvl="0" indent="0" algn="l" defTabSz="814430" rtl="0" eaLnBrk="1" fontAlgn="auto" latinLnBrk="0" hangingPunct="1">
              <a:lnSpc>
                <a:spcPct val="100000"/>
              </a:lnSpc>
              <a:spcBef>
                <a:spcPts val="0"/>
              </a:spcBef>
              <a:spcAft>
                <a:spcPts val="0"/>
              </a:spcAft>
              <a:buClrTx/>
              <a:buSzTx/>
              <a:buFontTx/>
              <a:buNone/>
              <a:tabLst/>
              <a:defRPr/>
            </a:pPr>
            <a:r>
              <a:rPr kumimoji="0" lang="en-US" altLang="zh-TW" sz="3600" b="1" i="0" u="none" strike="noStrike" kern="1200" cap="none" spc="0" normalizeH="0" baseline="0" noProof="0" dirty="0">
                <a:ln>
                  <a:noFill/>
                </a:ln>
                <a:solidFill>
                  <a:prstClr val="white"/>
                </a:solidFill>
                <a:effectLst/>
                <a:uLnTx/>
                <a:uFillTx/>
                <a:latin typeface="Calibri" charset="0"/>
                <a:ea typeface="微軟正黑體" charset="-120"/>
                <a:cs typeface="Calibri" charset="0"/>
              </a:rPr>
              <a:t>ASE Corporate Profile</a:t>
            </a:r>
            <a:endParaRPr kumimoji="1" lang="zh-TW" altLang="en-US" sz="3600" b="1" i="0" u="none" strike="noStrike" kern="1200" cap="none" spc="0" normalizeH="0" baseline="0" noProof="0" dirty="0">
              <a:ln>
                <a:noFill/>
              </a:ln>
              <a:solidFill>
                <a:prstClr val="white"/>
              </a:solidFill>
              <a:effectLst/>
              <a:uLnTx/>
              <a:uFillTx/>
              <a:latin typeface="+mn-lt"/>
              <a:ea typeface="+mj-ea"/>
              <a:cs typeface="+mj-cs"/>
            </a:endParaRPr>
          </a:p>
        </p:txBody>
      </p:sp>
      <p:sp>
        <p:nvSpPr>
          <p:cNvPr id="4" name="矩形 3"/>
          <p:cNvSpPr/>
          <p:nvPr userDrawn="1"/>
        </p:nvSpPr>
        <p:spPr>
          <a:xfrm>
            <a:off x="1403660" y="4774178"/>
            <a:ext cx="2358288" cy="325100"/>
          </a:xfrm>
          <a:prstGeom prst="rect">
            <a:avLst/>
          </a:prstGeom>
        </p:spPr>
        <p:txBody>
          <a:bodyPr wrap="none" lIns="108592" tIns="54298" rIns="108592" bIns="54298">
            <a:spAutoFit/>
          </a:bodyPr>
          <a:lstStyle/>
          <a:p>
            <a:pPr defTabSz="1085890"/>
            <a:r>
              <a:rPr lang="en-US" altLang="zh-TW" sz="1400" b="1" smtClean="0">
                <a:solidFill>
                  <a:srgbClr val="0070C0"/>
                </a:solidFill>
              </a:rPr>
              <a:t>ASE Confidential / Security-B</a:t>
            </a:r>
            <a:endParaRPr lang="zh-TW" altLang="en-US" sz="1400" dirty="0">
              <a:solidFill>
                <a:srgbClr val="0070C0"/>
              </a:solidFill>
            </a:endParaRPr>
          </a:p>
        </p:txBody>
      </p:sp>
    </p:spTree>
    <p:extLst>
      <p:ext uri="{BB962C8B-B14F-4D97-AF65-F5344CB8AC3E}">
        <p14:creationId xmlns:p14="http://schemas.microsoft.com/office/powerpoint/2010/main" val="3221106613"/>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892" indent="0" algn="ctr">
              <a:buNone/>
              <a:defRPr sz="1500"/>
            </a:lvl2pPr>
            <a:lvl3pPr marL="685783" indent="0" algn="ctr">
              <a:buNone/>
              <a:defRPr sz="1425"/>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7" name="文字方塊 6"/>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91941448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7" name="文字方塊 6"/>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1318150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10"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59.xml"/><Relationship Id="rId7" Type="http://schemas.openxmlformats.org/officeDocument/2006/relationships/image" Target="../media/image1.jpg"/><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theme" Target="../theme/theme10.xml"/><Relationship Id="rId5" Type="http://schemas.openxmlformats.org/officeDocument/2006/relationships/slideLayout" Target="../slideLayouts/slideLayout61.xml"/><Relationship Id="rId4" Type="http://schemas.openxmlformats.org/officeDocument/2006/relationships/slideLayout" Target="../slideLayouts/slideLayout60.xml"/></Relationships>
</file>

<file path=ppt/slideMasters/_rels/slideMaster11.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slideLayout" Target="../slideLayouts/slideLayout64.xml"/><Relationship Id="rId7" Type="http://schemas.openxmlformats.org/officeDocument/2006/relationships/image" Target="../media/image1.jpg"/><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theme" Target="../theme/theme11.xml"/><Relationship Id="rId5" Type="http://schemas.openxmlformats.org/officeDocument/2006/relationships/slideLayout" Target="../slideLayouts/slideLayout66.xml"/><Relationship Id="rId10" Type="http://schemas.microsoft.com/office/2007/relationships/hdphoto" Target="../media/hdphoto1.wdp"/><Relationship Id="rId4" Type="http://schemas.openxmlformats.org/officeDocument/2006/relationships/slideLayout" Target="../slideLayouts/slideLayout65.xml"/><Relationship Id="rId9" Type="http://schemas.openxmlformats.org/officeDocument/2006/relationships/image" Target="../media/image3.png"/></Relationships>
</file>

<file path=ppt/slideMasters/_rels/slideMaster12.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slideLayout" Target="../slideLayouts/slideLayout69.xml"/><Relationship Id="rId7" Type="http://schemas.openxmlformats.org/officeDocument/2006/relationships/image" Target="../media/image1.jpg"/><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theme" Target="../theme/theme12.xml"/><Relationship Id="rId5" Type="http://schemas.openxmlformats.org/officeDocument/2006/relationships/slideLayout" Target="../slideLayouts/slideLayout71.xml"/><Relationship Id="rId4" Type="http://schemas.openxmlformats.org/officeDocument/2006/relationships/slideLayout" Target="../slideLayouts/slideLayout70.xml"/></Relationships>
</file>

<file path=ppt/slideMasters/_rels/slideMaster1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slideLayout" Target="../slideLayouts/slideLayout74.xml"/><Relationship Id="rId7" Type="http://schemas.openxmlformats.org/officeDocument/2006/relationships/image" Target="../media/image1.jpg"/><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theme" Target="../theme/theme13.xml"/><Relationship Id="rId5" Type="http://schemas.openxmlformats.org/officeDocument/2006/relationships/slideLayout" Target="../slideLayouts/slideLayout76.xml"/><Relationship Id="rId4" Type="http://schemas.openxmlformats.org/officeDocument/2006/relationships/slideLayout" Target="../slideLayouts/slideLayout75.xml"/></Relationships>
</file>

<file path=ppt/slideMasters/_rels/slideMaster14.xml.rels><?xml version="1.0" encoding="UTF-8" standalone="yes"?>
<Relationships xmlns="http://schemas.openxmlformats.org/package/2006/relationships"><Relationship Id="rId8" Type="http://schemas.openxmlformats.org/officeDocument/2006/relationships/theme" Target="../theme/theme14.xml"/><Relationship Id="rId3" Type="http://schemas.openxmlformats.org/officeDocument/2006/relationships/slideLayout" Target="../slideLayouts/slideLayout79.xml"/><Relationship Id="rId7" Type="http://schemas.openxmlformats.org/officeDocument/2006/relationships/slideLayout" Target="../slideLayouts/slideLayout83.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5" Type="http://schemas.openxmlformats.org/officeDocument/2006/relationships/slideLayout" Target="../slideLayouts/slideLayout81.xml"/><Relationship Id="rId4" Type="http://schemas.openxmlformats.org/officeDocument/2006/relationships/slideLayout" Target="../slideLayouts/slideLayout80.xml"/><Relationship Id="rId9" Type="http://schemas.openxmlformats.org/officeDocument/2006/relationships/image" Target="../media/image1.jpg"/></Relationships>
</file>

<file path=ppt/slideMasters/_rels/slideMaster15.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86.xml"/><Relationship Id="rId7" Type="http://schemas.openxmlformats.org/officeDocument/2006/relationships/theme" Target="../theme/theme15.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5" Type="http://schemas.openxmlformats.org/officeDocument/2006/relationships/slideLayout" Target="../slideLayouts/slideLayout88.xml"/><Relationship Id="rId4" Type="http://schemas.openxmlformats.org/officeDocument/2006/relationships/slideLayout" Target="../slideLayouts/slideLayout87.xml"/><Relationship Id="rId9" Type="http://schemas.openxmlformats.org/officeDocument/2006/relationships/image" Target="../media/image10.jpe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5" Type="http://schemas.openxmlformats.org/officeDocument/2006/relationships/slideLayout" Target="../slideLayouts/slideLayout94.xml"/><Relationship Id="rId10" Type="http://schemas.openxmlformats.org/officeDocument/2006/relationships/image" Target="../media/image4.jpg"/><Relationship Id="rId4" Type="http://schemas.openxmlformats.org/officeDocument/2006/relationships/slideLayout" Target="../slideLayouts/slideLayout93.xml"/><Relationship Id="rId9"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05.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theme" Target="../theme/theme17.xml"/><Relationship Id="rId2" Type="http://schemas.openxmlformats.org/officeDocument/2006/relationships/slideLayout" Target="../slideLayouts/slideLayout99.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0" Type="http://schemas.openxmlformats.org/officeDocument/2006/relationships/slideLayout" Target="../slideLayouts/slideLayout107.xml"/><Relationship Id="rId4" Type="http://schemas.openxmlformats.org/officeDocument/2006/relationships/slideLayout" Target="../slideLayouts/slideLayout101.xml"/><Relationship Id="rId9" Type="http://schemas.openxmlformats.org/officeDocument/2006/relationships/slideLayout" Target="../slideLayouts/slideLayout106.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16.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theme" Target="../theme/theme18.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theme" Target="../theme/theme19.xml"/><Relationship Id="rId1" Type="http://schemas.openxmlformats.org/officeDocument/2006/relationships/slideLayout" Target="../slideLayouts/slideLayout120.xml"/><Relationship Id="rId4" Type="http://schemas.openxmlformats.org/officeDocument/2006/relationships/hyperlink" Target="http://www.presentationgo.com/" TargetMode="Externa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microsoft.com/office/2007/relationships/hdphoto" Target="../media/hdphoto2.wdp"/><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image" Target="../media/image5.jpeg"/><Relationship Id="rId5" Type="http://schemas.openxmlformats.org/officeDocument/2006/relationships/slideLayout" Target="../slideLayouts/slideLayout10.xml"/><Relationship Id="rId10" Type="http://schemas.openxmlformats.org/officeDocument/2006/relationships/image" Target="../media/image4.jpg"/><Relationship Id="rId4" Type="http://schemas.openxmlformats.org/officeDocument/2006/relationships/slideLayout" Target="../slideLayouts/slideLayout9.xml"/><Relationship Id="rId9"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128.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theme" Target="../theme/theme20.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21.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slideLayout" Target="../slideLayouts/slideLayout134.xml"/><Relationship Id="rId7" Type="http://schemas.microsoft.com/office/2007/relationships/hdphoto" Target="../media/hdphoto3.wdp"/><Relationship Id="rId2" Type="http://schemas.openxmlformats.org/officeDocument/2006/relationships/slideLayout" Target="../slideLayouts/slideLayout133.xml"/><Relationship Id="rId1" Type="http://schemas.openxmlformats.org/officeDocument/2006/relationships/slideLayout" Target="../slideLayouts/slideLayout132.xml"/><Relationship Id="rId6" Type="http://schemas.openxmlformats.org/officeDocument/2006/relationships/image" Target="../media/image15.png"/><Relationship Id="rId5" Type="http://schemas.openxmlformats.org/officeDocument/2006/relationships/image" Target="../media/image1.jpg"/><Relationship Id="rId4" Type="http://schemas.openxmlformats.org/officeDocument/2006/relationships/theme" Target="../theme/theme21.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slideLayout" Target="../slideLayouts/slideLayout16.xml"/><Relationship Id="rId7"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9"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22.xml"/><Relationship Id="rId7" Type="http://schemas.openxmlformats.org/officeDocument/2006/relationships/theme" Target="../theme/theme4.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slideLayout" Target="../slideLayouts/slideLayout28.xml"/><Relationship Id="rId7" Type="http://schemas.openxmlformats.org/officeDocument/2006/relationships/image" Target="../media/image1.jpg"/><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theme" Target="../theme/theme5.xml"/><Relationship Id="rId5" Type="http://schemas.openxmlformats.org/officeDocument/2006/relationships/slideLayout" Target="../slideLayouts/slideLayout30.xml"/><Relationship Id="rId4" Type="http://schemas.openxmlformats.org/officeDocument/2006/relationships/slideLayout" Target="../slideLayouts/slideLayout29.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slideLayout" Target="../slideLayouts/slideLayout33.xml"/><Relationship Id="rId7" Type="http://schemas.openxmlformats.org/officeDocument/2006/relationships/image" Target="../media/image1.jp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theme" Target="../theme/theme6.xml"/><Relationship Id="rId5" Type="http://schemas.openxmlformats.org/officeDocument/2006/relationships/slideLayout" Target="../slideLayouts/slideLayout35.xml"/><Relationship Id="rId10" Type="http://schemas.microsoft.com/office/2007/relationships/hdphoto" Target="../media/hdphoto1.wdp"/><Relationship Id="rId4" Type="http://schemas.openxmlformats.org/officeDocument/2006/relationships/slideLayout" Target="../slideLayouts/slideLayout34.xml"/><Relationship Id="rId9" Type="http://schemas.openxmlformats.org/officeDocument/2006/relationships/image" Target="../media/image3.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microsoft.com/office/2007/relationships/hdphoto" Target="../media/hdphoto2.wdp"/><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image" Target="../media/image5.jpeg"/><Relationship Id="rId5" Type="http://schemas.openxmlformats.org/officeDocument/2006/relationships/slideLayout" Target="../slideLayouts/slideLayout40.xml"/><Relationship Id="rId10" Type="http://schemas.openxmlformats.org/officeDocument/2006/relationships/image" Target="../media/image4.jpg"/><Relationship Id="rId4" Type="http://schemas.openxmlformats.org/officeDocument/2006/relationships/slideLayout" Target="../slideLayouts/slideLayout39.xml"/><Relationship Id="rId9"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10" Type="http://schemas.openxmlformats.org/officeDocument/2006/relationships/image" Target="../media/image11.jpeg"/><Relationship Id="rId4" Type="http://schemas.openxmlformats.org/officeDocument/2006/relationships/slideLayout" Target="../slideLayouts/slideLayout47.xml"/><Relationship Id="rId9"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slideLayout" Target="../slideLayouts/slideLayout54.xml"/><Relationship Id="rId7" Type="http://schemas.openxmlformats.org/officeDocument/2006/relationships/image" Target="../media/image1.jpg"/><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theme" Target="../theme/theme9.xml"/><Relationship Id="rId5" Type="http://schemas.openxmlformats.org/officeDocument/2006/relationships/slideLayout" Target="../slideLayouts/slideLayout56.xml"/><Relationship Id="rId4"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圖片 4"/>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標題版面配置區 1"/>
          <p:cNvSpPr>
            <a:spLocks noGrp="1"/>
          </p:cNvSpPr>
          <p:nvPr>
            <p:ph type="title"/>
          </p:nvPr>
        </p:nvSpPr>
        <p:spPr>
          <a:xfrm>
            <a:off x="395539" y="273844"/>
            <a:ext cx="8304923" cy="407696"/>
          </a:xfrm>
          <a:prstGeom prst="rect">
            <a:avLst/>
          </a:prstGeom>
        </p:spPr>
        <p:txBody>
          <a:bodyPr vert="horz" lIns="108780" tIns="54391" rIns="108780" bIns="54391" rtlCol="0" anchor="ctr">
            <a:noAutofit/>
          </a:bodyPr>
          <a:lstStyle/>
          <a:p>
            <a:endParaRPr kumimoji="1" lang="zh-TW" altLang="en-US" dirty="0"/>
          </a:p>
        </p:txBody>
      </p:sp>
      <p:sp>
        <p:nvSpPr>
          <p:cNvPr id="3" name="文字版面配置區 2"/>
          <p:cNvSpPr>
            <a:spLocks noGrp="1"/>
          </p:cNvSpPr>
          <p:nvPr>
            <p:ph type="body" idx="1"/>
          </p:nvPr>
        </p:nvSpPr>
        <p:spPr>
          <a:xfrm>
            <a:off x="395539" y="789553"/>
            <a:ext cx="8304923" cy="3843170"/>
          </a:xfrm>
          <a:prstGeom prst="rect">
            <a:avLst/>
          </a:prstGeom>
        </p:spPr>
        <p:txBody>
          <a:bodyPr vert="horz" lIns="108780" tIns="54391" rIns="108780" bIns="54391"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9" name="Slide Number Placeholder 4"/>
          <p:cNvSpPr txBox="1">
            <a:spLocks/>
          </p:cNvSpPr>
          <p:nvPr userDrawn="1"/>
        </p:nvSpPr>
        <p:spPr>
          <a:xfrm>
            <a:off x="8412427" y="4632729"/>
            <a:ext cx="612068" cy="634295"/>
          </a:xfrm>
          <a:prstGeom prst="rect">
            <a:avLst/>
          </a:prstGeom>
        </p:spPr>
        <p:txBody>
          <a:bodyPr vert="horz" lIns="81585" tIns="40792" rIns="81585" bIns="40792" rtlCol="0" anchor="ctr"/>
          <a:lstStyle>
            <a:defPPr>
              <a:defRPr lang="zh-TW"/>
            </a:defPPr>
            <a:lvl1pPr marL="0" algn="r" defTabSz="914400" rtl="0" eaLnBrk="1" latinLnBrk="0" hangingPunct="1">
              <a:defRPr sz="1000" b="0" i="0" kern="1200" baseline="0">
                <a:solidFill>
                  <a:srgbClr val="A0A1A4"/>
                </a:solidFill>
                <a:latin typeface="+mj-lt"/>
                <a:ea typeface="+mn-ea"/>
                <a:cs typeface="Noto Sans CJK TC Regul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E2719F-92A1-4FFE-81FF-B45F661B4D21}" type="slidenum">
              <a:rPr lang="zh-TW" altLang="en-US" sz="800" smtClean="0">
                <a:solidFill>
                  <a:srgbClr val="D2D3D4"/>
                </a:solidFill>
                <a:latin typeface="Calibri"/>
              </a:rPr>
              <a:pPr/>
              <a:t>‹#›</a:t>
            </a:fld>
            <a:r>
              <a:rPr lang="en-US" altLang="zh-TW" sz="1100" dirty="0">
                <a:solidFill>
                  <a:srgbClr val="D2D3D4"/>
                </a:solidFill>
                <a:latin typeface="Calibri"/>
              </a:rPr>
              <a:t> </a:t>
            </a:r>
            <a:endParaRPr lang="zh-TW" altLang="en-US" sz="1100" dirty="0">
              <a:solidFill>
                <a:srgbClr val="D2D3D4"/>
              </a:solidFill>
              <a:latin typeface="Calibri"/>
            </a:endParaRPr>
          </a:p>
        </p:txBody>
      </p:sp>
      <p:sp>
        <p:nvSpPr>
          <p:cNvPr id="6" name="矩形 5"/>
          <p:cNvSpPr/>
          <p:nvPr userDrawn="1"/>
        </p:nvSpPr>
        <p:spPr>
          <a:xfrm>
            <a:off x="6684239" y="4701798"/>
            <a:ext cx="2056085" cy="294510"/>
          </a:xfrm>
          <a:prstGeom prst="rect">
            <a:avLst/>
          </a:prstGeom>
        </p:spPr>
        <p:txBody>
          <a:bodyPr wrap="none" lIns="108780" tIns="54391" rIns="108780" bIns="54391">
            <a:spAutoFit/>
          </a:bodyPr>
          <a:lstStyle/>
          <a:p>
            <a:r>
              <a:rPr lang="en-US" altLang="zh-TW" sz="1200" b="1" i="0" u="none" strike="noStrike" kern="1200" baseline="0" smtClean="0">
                <a:solidFill>
                  <a:srgbClr val="0070C0"/>
                </a:solidFill>
                <a:effectLst/>
                <a:latin typeface="+mn-lt"/>
                <a:ea typeface="+mn-ea"/>
                <a:cs typeface="+mn-cs"/>
              </a:rPr>
              <a:t>ASE Confidential / Security-C</a:t>
            </a:r>
            <a:endParaRPr lang="zh-TW" altLang="en-US" sz="1200" dirty="0">
              <a:solidFill>
                <a:srgbClr val="0070C0"/>
              </a:solidFill>
              <a:effectLst/>
              <a:latin typeface="+mn-lt"/>
              <a:ea typeface="+mn-ea"/>
            </a:endParaRPr>
          </a:p>
        </p:txBody>
      </p:sp>
      <p:pic>
        <p:nvPicPr>
          <p:cNvPr id="7" name="图片 1">
            <a:extLst>
              <a:ext uri="{FF2B5EF4-FFF2-40B4-BE49-F238E27FC236}">
                <a16:creationId xmlns:a16="http://schemas.microsoft.com/office/drawing/2014/main" id="{7648CAD8-8805-49E2-835F-A4E254079F95}"/>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16131" r="13573"/>
          <a:stretch/>
        </p:blipFill>
        <p:spPr>
          <a:xfrm>
            <a:off x="-9777" y="0"/>
            <a:ext cx="9162796" cy="4785996"/>
          </a:xfrm>
          <a:prstGeom prst="rect">
            <a:avLst/>
          </a:prstGeom>
        </p:spPr>
      </p:pic>
      <p:grpSp>
        <p:nvGrpSpPr>
          <p:cNvPr id="8" name="群組 7">
            <a:extLst>
              <a:ext uri="{FF2B5EF4-FFF2-40B4-BE49-F238E27FC236}">
                <a16:creationId xmlns:a16="http://schemas.microsoft.com/office/drawing/2014/main" id="{20BCC0E0-D433-4B57-9DA6-95B017FAC198}"/>
              </a:ext>
            </a:extLst>
          </p:cNvPr>
          <p:cNvGrpSpPr/>
          <p:nvPr userDrawn="1"/>
        </p:nvGrpSpPr>
        <p:grpSpPr>
          <a:xfrm>
            <a:off x="8067921" y="129804"/>
            <a:ext cx="930191" cy="822306"/>
            <a:chOff x="11056428" y="-183004"/>
            <a:chExt cx="2050850" cy="1886379"/>
          </a:xfrm>
        </p:grpSpPr>
        <p:pic>
          <p:nvPicPr>
            <p:cNvPr id="10" name="Picture 40" descr="b_b.png                                                        00011D4DG4_500                         BA007941:">
              <a:extLst>
                <a:ext uri="{FF2B5EF4-FFF2-40B4-BE49-F238E27FC236}">
                  <a16:creationId xmlns:a16="http://schemas.microsoft.com/office/drawing/2014/main" id="{6B4F3ADF-681A-4705-8CD0-09A4D6C08818}"/>
                </a:ext>
              </a:extLst>
            </p:cNvPr>
            <p:cNvPicPr>
              <a:picLocks noChangeAspect="1" noChangeArrowheads="1"/>
            </p:cNvPicPr>
            <p:nvPr/>
          </p:nvPicPr>
          <p:blipFill>
            <a:blip r:embed="rId9" cstate="print">
              <a:biLevel thresh="25000"/>
              <a:extLst>
                <a:ext uri="{BEBA8EAE-BF5A-486C-A8C5-ECC9F3942E4B}">
                  <a14:imgProps xmlns:a14="http://schemas.microsoft.com/office/drawing/2010/main">
                    <a14:imgLayer r:embed="rId10">
                      <a14:imgEffect>
                        <a14:artisticPhotocopy/>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1385908" y="-183004"/>
              <a:ext cx="1560667" cy="1362642"/>
            </a:xfrm>
            <a:prstGeom prst="rect">
              <a:avLst/>
            </a:prstGeom>
            <a:noFill/>
            <a:extLst>
              <a:ext uri="{909E8E84-426E-40DD-AFC4-6F175D3DCCD1}">
                <a14:hiddenFill xmlns:a14="http://schemas.microsoft.com/office/drawing/2010/main">
                  <a:solidFill>
                    <a:srgbClr val="FFFFFF"/>
                  </a:solidFill>
                </a14:hiddenFill>
              </a:ext>
            </a:extLst>
          </p:spPr>
        </p:pic>
        <p:sp>
          <p:nvSpPr>
            <p:cNvPr id="11" name="文字方塊 10">
              <a:extLst>
                <a:ext uri="{FF2B5EF4-FFF2-40B4-BE49-F238E27FC236}">
                  <a16:creationId xmlns:a16="http://schemas.microsoft.com/office/drawing/2014/main" id="{4B911983-C1D8-4378-861E-C0E79A6383F5}"/>
                </a:ext>
              </a:extLst>
            </p:cNvPr>
            <p:cNvSpPr txBox="1"/>
            <p:nvPr/>
          </p:nvSpPr>
          <p:spPr>
            <a:xfrm>
              <a:off x="11056428" y="1067936"/>
              <a:ext cx="2050850" cy="635439"/>
            </a:xfrm>
            <a:prstGeom prst="rect">
              <a:avLst/>
            </a:prstGeom>
            <a:noFill/>
          </p:spPr>
          <p:txBody>
            <a:bodyPr wrap="none" rtlCol="0">
              <a:spAutoFit/>
            </a:bodyPr>
            <a:lstStyle/>
            <a:p>
              <a:r>
                <a:rPr lang="en-US" altLang="zh-TW" sz="1200" b="1" dirty="0">
                  <a:solidFill>
                    <a:schemeClr val="bg1"/>
                  </a:solidFill>
                </a:rPr>
                <a:t>ASE</a:t>
              </a:r>
              <a:r>
                <a:rPr lang="zh-TW" altLang="en-US" sz="1200" b="1" dirty="0">
                  <a:solidFill>
                    <a:schemeClr val="bg1"/>
                  </a:solidFill>
                </a:rPr>
                <a:t> </a:t>
              </a:r>
              <a:r>
                <a:rPr lang="en-US" altLang="zh-TW" sz="1200" b="1" dirty="0">
                  <a:solidFill>
                    <a:schemeClr val="bg1"/>
                  </a:solidFill>
                </a:rPr>
                <a:t>GROUP</a:t>
              </a:r>
              <a:endParaRPr lang="zh-TW" altLang="en-US" sz="1200" b="1" dirty="0">
                <a:solidFill>
                  <a:schemeClr val="bg1"/>
                </a:solidFill>
              </a:endParaRPr>
            </a:p>
          </p:txBody>
        </p:sp>
      </p:grpSp>
      <p:sp>
        <p:nvSpPr>
          <p:cNvPr id="12" name="矩形 11"/>
          <p:cNvSpPr/>
          <p:nvPr userDrawn="1"/>
        </p:nvSpPr>
        <p:spPr>
          <a:xfrm>
            <a:off x="0" y="0"/>
            <a:ext cx="9164592" cy="4762500"/>
          </a:xfrm>
          <a:prstGeom prst="rect">
            <a:avLst/>
          </a:prstGeom>
          <a:solidFill>
            <a:schemeClr val="tx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880" tIns="38940" rIns="77880" bIns="38940" rtlCol="0" anchor="ctr"/>
          <a:lstStyle/>
          <a:p>
            <a:pPr algn="ctr"/>
            <a:endParaRPr lang="zh-TW" altLang="en-US"/>
          </a:p>
        </p:txBody>
      </p:sp>
    </p:spTree>
    <p:extLst>
      <p:ext uri="{BB962C8B-B14F-4D97-AF65-F5344CB8AC3E}">
        <p14:creationId xmlns:p14="http://schemas.microsoft.com/office/powerpoint/2010/main" val="119776729"/>
      </p:ext>
    </p:extLst>
  </p:cSld>
  <p:clrMap bg1="lt1" tx1="dk1" bg2="lt2" tx2="dk2" accent1="accent1" accent2="accent2" accent3="accent3" accent4="accent4" accent5="accent5" accent6="accent6" hlink="hlink" folHlink="folHlink"/>
  <p:sldLayoutIdLst>
    <p:sldLayoutId id="2147483693" r:id="rId1"/>
    <p:sldLayoutId id="2147483691" r:id="rId2"/>
    <p:sldLayoutId id="2147483695" r:id="rId3"/>
    <p:sldLayoutId id="2147483697" r:id="rId4"/>
    <p:sldLayoutId id="2147483698" r:id="rId5"/>
  </p:sldLayoutIdLst>
  <p:timing>
    <p:tnLst>
      <p:par>
        <p:cTn id="1" dur="indefinite" restart="never" nodeType="tmRoot"/>
      </p:par>
    </p:tnLst>
  </p:timing>
  <p:txStyles>
    <p:titleStyle>
      <a:lvl1pPr algn="l" defTabSz="815843" rtl="0" eaLnBrk="1" latinLnBrk="0" hangingPunct="1">
        <a:lnSpc>
          <a:spcPct val="90000"/>
        </a:lnSpc>
        <a:spcBef>
          <a:spcPct val="0"/>
        </a:spcBef>
        <a:buNone/>
        <a:defRPr sz="3800" b="1" i="0" kern="1200" baseline="0">
          <a:solidFill>
            <a:schemeClr val="tx1"/>
          </a:solidFill>
          <a:latin typeface="+mn-lt"/>
          <a:ea typeface="微軟正黑體" charset="-120"/>
          <a:cs typeface="Microsoft JhengHei" charset="-120"/>
        </a:defRPr>
      </a:lvl1pPr>
    </p:titleStyle>
    <p:bodyStyle>
      <a:lvl1pPr marL="203960" indent="-203960" algn="l" defTabSz="815843" rtl="0" eaLnBrk="1" latinLnBrk="0" hangingPunct="1">
        <a:lnSpc>
          <a:spcPct val="90000"/>
        </a:lnSpc>
        <a:spcBef>
          <a:spcPts val="714"/>
        </a:spcBef>
        <a:buClr>
          <a:schemeClr val="accent5"/>
        </a:buClr>
        <a:buFont typeface="Arial" charset="0"/>
        <a:buChar char="•"/>
        <a:defRPr sz="2900" b="1" kern="1200" baseline="0">
          <a:solidFill>
            <a:schemeClr val="tx1"/>
          </a:solidFill>
          <a:latin typeface="+mn-lt"/>
          <a:ea typeface="微軟正黑體" charset="-120"/>
          <a:cs typeface="+mn-cs"/>
        </a:defRPr>
      </a:lvl1pPr>
      <a:lvl2pPr marL="440575" indent="-203960" algn="l" defTabSz="815843" rtl="0" eaLnBrk="1" latinLnBrk="0" hangingPunct="1">
        <a:lnSpc>
          <a:spcPct val="90000"/>
        </a:lnSpc>
        <a:spcBef>
          <a:spcPts val="714"/>
        </a:spcBef>
        <a:buClr>
          <a:schemeClr val="accent5"/>
        </a:buClr>
        <a:buFont typeface="Arial" charset="0"/>
        <a:buChar char="•"/>
        <a:defRPr sz="2400" b="1" kern="1200" baseline="0">
          <a:solidFill>
            <a:schemeClr val="tx1"/>
          </a:solidFill>
          <a:latin typeface="+mn-lt"/>
          <a:ea typeface="微軟正黑體" charset="-120"/>
          <a:cs typeface="+mn-cs"/>
        </a:defRPr>
      </a:lvl2pPr>
      <a:lvl3pPr marL="634364" indent="-203960" algn="l" defTabSz="815843" rtl="0" eaLnBrk="1" latinLnBrk="0" hangingPunct="1">
        <a:lnSpc>
          <a:spcPct val="90000"/>
        </a:lnSpc>
        <a:spcBef>
          <a:spcPts val="714"/>
        </a:spcBef>
        <a:buClr>
          <a:schemeClr val="accent5"/>
        </a:buClr>
        <a:buFont typeface="Arial" charset="0"/>
        <a:buChar char="•"/>
        <a:defRPr sz="1900" kern="1200" baseline="0">
          <a:solidFill>
            <a:schemeClr val="tx1"/>
          </a:solidFill>
          <a:latin typeface="+mn-lt"/>
          <a:ea typeface="微軟正黑體" charset="-120"/>
          <a:cs typeface="+mn-cs"/>
        </a:defRPr>
      </a:lvl3pPr>
      <a:lvl4pPr marL="828153" indent="-203960" algn="l" defTabSz="815843" rtl="0" eaLnBrk="1" latinLnBrk="0" hangingPunct="1">
        <a:lnSpc>
          <a:spcPct val="90000"/>
        </a:lnSpc>
        <a:spcBef>
          <a:spcPts val="714"/>
        </a:spcBef>
        <a:buClr>
          <a:schemeClr val="accent5"/>
        </a:buClr>
        <a:buFont typeface="Arial" charset="0"/>
        <a:buChar char="•"/>
        <a:defRPr sz="1600" kern="1200" baseline="0">
          <a:solidFill>
            <a:schemeClr val="tx1"/>
          </a:solidFill>
          <a:latin typeface="+mn-lt"/>
          <a:ea typeface="微軟正黑體" charset="-120"/>
          <a:cs typeface="+mn-cs"/>
        </a:defRPr>
      </a:lvl4pPr>
      <a:lvl5pPr marL="1835643"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5pPr>
      <a:lvl6pPr marL="2243565"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6pPr>
      <a:lvl7pPr marL="2651486"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7pPr>
      <a:lvl8pPr marL="3059406"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8pPr>
      <a:lvl9pPr marL="3467327"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9pPr>
    </p:bodyStyle>
    <p:otherStyle>
      <a:defPPr>
        <a:defRPr lang="zh-TW"/>
      </a:defPPr>
      <a:lvl1pPr marL="0" algn="l" defTabSz="815843" rtl="0" eaLnBrk="1" latinLnBrk="0" hangingPunct="1">
        <a:defRPr sz="1600" kern="1200">
          <a:solidFill>
            <a:schemeClr val="tx1"/>
          </a:solidFill>
          <a:latin typeface="+mn-lt"/>
          <a:ea typeface="+mn-ea"/>
          <a:cs typeface="+mn-cs"/>
        </a:defRPr>
      </a:lvl1pPr>
      <a:lvl2pPr marL="407923" algn="l" defTabSz="815843" rtl="0" eaLnBrk="1" latinLnBrk="0" hangingPunct="1">
        <a:defRPr sz="1600" kern="1200">
          <a:solidFill>
            <a:schemeClr val="tx1"/>
          </a:solidFill>
          <a:latin typeface="+mn-lt"/>
          <a:ea typeface="+mn-ea"/>
          <a:cs typeface="+mn-cs"/>
        </a:defRPr>
      </a:lvl2pPr>
      <a:lvl3pPr marL="815843" algn="l" defTabSz="815843" rtl="0" eaLnBrk="1" latinLnBrk="0" hangingPunct="1">
        <a:defRPr sz="1600" kern="1200">
          <a:solidFill>
            <a:schemeClr val="tx1"/>
          </a:solidFill>
          <a:latin typeface="+mn-lt"/>
          <a:ea typeface="+mn-ea"/>
          <a:cs typeface="+mn-cs"/>
        </a:defRPr>
      </a:lvl3pPr>
      <a:lvl4pPr marL="1223763" algn="l" defTabSz="815843" rtl="0" eaLnBrk="1" latinLnBrk="0" hangingPunct="1">
        <a:defRPr sz="1600" kern="1200">
          <a:solidFill>
            <a:schemeClr val="tx1"/>
          </a:solidFill>
          <a:latin typeface="+mn-lt"/>
          <a:ea typeface="+mn-ea"/>
          <a:cs typeface="+mn-cs"/>
        </a:defRPr>
      </a:lvl4pPr>
      <a:lvl5pPr marL="1631685" algn="l" defTabSz="815843" rtl="0" eaLnBrk="1" latinLnBrk="0" hangingPunct="1">
        <a:defRPr sz="1600" kern="1200">
          <a:solidFill>
            <a:schemeClr val="tx1"/>
          </a:solidFill>
          <a:latin typeface="+mn-lt"/>
          <a:ea typeface="+mn-ea"/>
          <a:cs typeface="+mn-cs"/>
        </a:defRPr>
      </a:lvl5pPr>
      <a:lvl6pPr marL="2039604" algn="l" defTabSz="815843" rtl="0" eaLnBrk="1" latinLnBrk="0" hangingPunct="1">
        <a:defRPr sz="1600" kern="1200">
          <a:solidFill>
            <a:schemeClr val="tx1"/>
          </a:solidFill>
          <a:latin typeface="+mn-lt"/>
          <a:ea typeface="+mn-ea"/>
          <a:cs typeface="+mn-cs"/>
        </a:defRPr>
      </a:lvl6pPr>
      <a:lvl7pPr marL="2447525" algn="l" defTabSz="815843" rtl="0" eaLnBrk="1" latinLnBrk="0" hangingPunct="1">
        <a:defRPr sz="1600" kern="1200">
          <a:solidFill>
            <a:schemeClr val="tx1"/>
          </a:solidFill>
          <a:latin typeface="+mn-lt"/>
          <a:ea typeface="+mn-ea"/>
          <a:cs typeface="+mn-cs"/>
        </a:defRPr>
      </a:lvl7pPr>
      <a:lvl8pPr marL="2855445" algn="l" defTabSz="815843" rtl="0" eaLnBrk="1" latinLnBrk="0" hangingPunct="1">
        <a:defRPr sz="1600" kern="1200">
          <a:solidFill>
            <a:schemeClr val="tx1"/>
          </a:solidFill>
          <a:latin typeface="+mn-lt"/>
          <a:ea typeface="+mn-ea"/>
          <a:cs typeface="+mn-cs"/>
        </a:defRPr>
      </a:lvl8pPr>
      <a:lvl9pPr marL="3263366" algn="l" defTabSz="815843" rtl="0" eaLnBrk="1" latinLnBrk="0" hangingPunct="1">
        <a:defRPr sz="16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圖片 4"/>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標題版面配置區 1"/>
          <p:cNvSpPr>
            <a:spLocks noGrp="1"/>
          </p:cNvSpPr>
          <p:nvPr>
            <p:ph type="title"/>
          </p:nvPr>
        </p:nvSpPr>
        <p:spPr>
          <a:xfrm>
            <a:off x="395539" y="273844"/>
            <a:ext cx="8304923" cy="407696"/>
          </a:xfrm>
          <a:prstGeom prst="rect">
            <a:avLst/>
          </a:prstGeom>
        </p:spPr>
        <p:txBody>
          <a:bodyPr vert="horz" lIns="108670" tIns="54328" rIns="108670" bIns="54328" rtlCol="0" anchor="ctr">
            <a:noAutofit/>
          </a:bodyPr>
          <a:lstStyle/>
          <a:p>
            <a:endParaRPr kumimoji="1" lang="zh-TW" altLang="en-US" dirty="0"/>
          </a:p>
        </p:txBody>
      </p:sp>
      <p:sp>
        <p:nvSpPr>
          <p:cNvPr id="3" name="文字版面配置區 2"/>
          <p:cNvSpPr>
            <a:spLocks noGrp="1"/>
          </p:cNvSpPr>
          <p:nvPr>
            <p:ph type="body" idx="1"/>
          </p:nvPr>
        </p:nvSpPr>
        <p:spPr>
          <a:xfrm>
            <a:off x="395539" y="789553"/>
            <a:ext cx="8304923" cy="3843170"/>
          </a:xfrm>
          <a:prstGeom prst="rect">
            <a:avLst/>
          </a:prstGeom>
        </p:spPr>
        <p:txBody>
          <a:bodyPr vert="horz" lIns="108670" tIns="54328" rIns="108670" bIns="54328"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9" name="Slide Number Placeholder 4"/>
          <p:cNvSpPr txBox="1">
            <a:spLocks/>
          </p:cNvSpPr>
          <p:nvPr userDrawn="1"/>
        </p:nvSpPr>
        <p:spPr>
          <a:xfrm>
            <a:off x="8412428" y="4632763"/>
            <a:ext cx="612068" cy="634295"/>
          </a:xfrm>
          <a:prstGeom prst="rect">
            <a:avLst/>
          </a:prstGeom>
        </p:spPr>
        <p:txBody>
          <a:bodyPr vert="horz" lIns="81509" tIns="40753" rIns="81509" bIns="40753" rtlCol="0" anchor="ctr"/>
          <a:lstStyle>
            <a:defPPr>
              <a:defRPr lang="zh-TW"/>
            </a:defPPr>
            <a:lvl1pPr marL="0" algn="r" defTabSz="914400" rtl="0" eaLnBrk="1" latinLnBrk="0" hangingPunct="1">
              <a:defRPr sz="1000" b="0" i="0" kern="1200" baseline="0">
                <a:solidFill>
                  <a:srgbClr val="A0A1A4"/>
                </a:solidFill>
                <a:latin typeface="+mj-lt"/>
                <a:ea typeface="+mn-ea"/>
                <a:cs typeface="Noto Sans CJK TC Regul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E2719F-92A1-4FFE-81FF-B45F661B4D21}" type="slidenum">
              <a:rPr lang="zh-TW" altLang="en-US" smtClean="0">
                <a:solidFill>
                  <a:srgbClr val="D2D3D4"/>
                </a:solidFill>
              </a:rPr>
              <a:pPr/>
              <a:t>‹#›</a:t>
            </a:fld>
            <a:r>
              <a:rPr lang="en-US" altLang="zh-TW" sz="1100" dirty="0">
                <a:solidFill>
                  <a:srgbClr val="D2D3D4"/>
                </a:solidFill>
              </a:rPr>
              <a:t> </a:t>
            </a:r>
            <a:endParaRPr lang="zh-TW" altLang="en-US" sz="1100" dirty="0">
              <a:solidFill>
                <a:srgbClr val="D2D3D4"/>
              </a:solidFill>
            </a:endParaRPr>
          </a:p>
        </p:txBody>
      </p:sp>
      <p:sp>
        <p:nvSpPr>
          <p:cNvPr id="6" name="矩形 5"/>
          <p:cNvSpPr/>
          <p:nvPr userDrawn="1"/>
        </p:nvSpPr>
        <p:spPr>
          <a:xfrm>
            <a:off x="6684257" y="4701817"/>
            <a:ext cx="2055863" cy="294383"/>
          </a:xfrm>
          <a:prstGeom prst="rect">
            <a:avLst/>
          </a:prstGeom>
        </p:spPr>
        <p:txBody>
          <a:bodyPr wrap="none" lIns="108670" tIns="54328" rIns="108670" bIns="54328">
            <a:spAutoFit/>
          </a:bodyPr>
          <a:lstStyle/>
          <a:p>
            <a:pPr defTabSz="1086708"/>
            <a:r>
              <a:rPr lang="en-US" altLang="zh-TW" sz="1200" b="1" smtClean="0">
                <a:solidFill>
                  <a:srgbClr val="0070C0"/>
                </a:solidFill>
              </a:rPr>
              <a:t>ASE Confidential / Security-B</a:t>
            </a:r>
            <a:endParaRPr lang="zh-TW" altLang="en-US" sz="1200" dirty="0">
              <a:solidFill>
                <a:srgbClr val="0070C0"/>
              </a:solidFill>
            </a:endParaRPr>
          </a:p>
        </p:txBody>
      </p:sp>
    </p:spTree>
    <p:extLst>
      <p:ext uri="{BB962C8B-B14F-4D97-AF65-F5344CB8AC3E}">
        <p14:creationId xmlns:p14="http://schemas.microsoft.com/office/powerpoint/2010/main" val="3465953805"/>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Lst>
  <p:timing>
    <p:tnLst>
      <p:par>
        <p:cTn id="1" dur="indefinite" restart="never" nodeType="tmRoot"/>
      </p:par>
    </p:tnLst>
  </p:timing>
  <p:hf sldNum="0" hdr="0" ftr="0" dt="0"/>
  <p:txStyles>
    <p:titleStyle>
      <a:lvl1pPr algn="l" defTabSz="815036" rtl="0" eaLnBrk="1" latinLnBrk="0" hangingPunct="1">
        <a:lnSpc>
          <a:spcPct val="90000"/>
        </a:lnSpc>
        <a:spcBef>
          <a:spcPct val="0"/>
        </a:spcBef>
        <a:buNone/>
        <a:defRPr sz="3800" b="1" i="0" kern="1200" baseline="0">
          <a:solidFill>
            <a:schemeClr val="tx1"/>
          </a:solidFill>
          <a:latin typeface="+mn-lt"/>
          <a:ea typeface="微軟正黑體" charset="-120"/>
          <a:cs typeface="Microsoft JhengHei" charset="-120"/>
        </a:defRPr>
      </a:lvl1pPr>
    </p:titleStyle>
    <p:bodyStyle>
      <a:lvl1pPr marL="203770" indent="-203770" algn="l" defTabSz="815036" rtl="0" eaLnBrk="1" latinLnBrk="0" hangingPunct="1">
        <a:lnSpc>
          <a:spcPct val="90000"/>
        </a:lnSpc>
        <a:spcBef>
          <a:spcPts val="714"/>
        </a:spcBef>
        <a:buClr>
          <a:schemeClr val="accent5"/>
        </a:buClr>
        <a:buFont typeface="Arial" charset="0"/>
        <a:buChar char="•"/>
        <a:defRPr sz="2900" b="1" kern="1200" baseline="0">
          <a:solidFill>
            <a:schemeClr val="tx1"/>
          </a:solidFill>
          <a:latin typeface="+mn-lt"/>
          <a:ea typeface="微軟正黑體" charset="-120"/>
          <a:cs typeface="+mn-cs"/>
        </a:defRPr>
      </a:lvl1pPr>
      <a:lvl2pPr marL="440130" indent="-203770" algn="l" defTabSz="815036" rtl="0" eaLnBrk="1" latinLnBrk="0" hangingPunct="1">
        <a:lnSpc>
          <a:spcPct val="90000"/>
        </a:lnSpc>
        <a:spcBef>
          <a:spcPts val="714"/>
        </a:spcBef>
        <a:buClr>
          <a:schemeClr val="accent5"/>
        </a:buClr>
        <a:buFont typeface="Arial" charset="0"/>
        <a:buChar char="•"/>
        <a:defRPr sz="2400" b="1" kern="1200" baseline="0">
          <a:solidFill>
            <a:schemeClr val="tx1"/>
          </a:solidFill>
          <a:latin typeface="+mn-lt"/>
          <a:ea typeface="微軟正黑體" charset="-120"/>
          <a:cs typeface="+mn-cs"/>
        </a:defRPr>
      </a:lvl2pPr>
      <a:lvl3pPr marL="633729" indent="-203770" algn="l" defTabSz="815036" rtl="0" eaLnBrk="1" latinLnBrk="0" hangingPunct="1">
        <a:lnSpc>
          <a:spcPct val="90000"/>
        </a:lnSpc>
        <a:spcBef>
          <a:spcPts val="714"/>
        </a:spcBef>
        <a:buClr>
          <a:schemeClr val="accent5"/>
        </a:buClr>
        <a:buFont typeface="Arial" charset="0"/>
        <a:buChar char="•"/>
        <a:defRPr sz="1900" kern="1200" baseline="0">
          <a:solidFill>
            <a:schemeClr val="tx1"/>
          </a:solidFill>
          <a:latin typeface="+mn-lt"/>
          <a:ea typeface="微軟正黑體" charset="-120"/>
          <a:cs typeface="+mn-cs"/>
        </a:defRPr>
      </a:lvl3pPr>
      <a:lvl4pPr marL="827327" indent="-203770" algn="l" defTabSz="815036" rtl="0" eaLnBrk="1" latinLnBrk="0" hangingPunct="1">
        <a:lnSpc>
          <a:spcPct val="90000"/>
        </a:lnSpc>
        <a:spcBef>
          <a:spcPts val="714"/>
        </a:spcBef>
        <a:buClr>
          <a:schemeClr val="accent5"/>
        </a:buClr>
        <a:buFont typeface="Arial" charset="0"/>
        <a:buChar char="•"/>
        <a:defRPr sz="1700" kern="1200" baseline="0">
          <a:solidFill>
            <a:schemeClr val="tx1"/>
          </a:solidFill>
          <a:latin typeface="+mn-lt"/>
          <a:ea typeface="微軟正黑體" charset="-120"/>
          <a:cs typeface="+mn-cs"/>
        </a:defRPr>
      </a:lvl4pPr>
      <a:lvl5pPr marL="1833806" indent="-203770" algn="l" defTabSz="815036" rtl="0" eaLnBrk="1" latinLnBrk="0" hangingPunct="1">
        <a:lnSpc>
          <a:spcPct val="90000"/>
        </a:lnSpc>
        <a:spcBef>
          <a:spcPts val="447"/>
        </a:spcBef>
        <a:buFont typeface="Arial"/>
        <a:buChar char="•"/>
        <a:defRPr sz="1700" kern="1200">
          <a:solidFill>
            <a:schemeClr val="tx1"/>
          </a:solidFill>
          <a:latin typeface="+mn-lt"/>
          <a:ea typeface="+mn-ea"/>
          <a:cs typeface="+mn-cs"/>
        </a:defRPr>
      </a:lvl5pPr>
      <a:lvl6pPr marL="2241337" indent="-203770" algn="l" defTabSz="815036" rtl="0" eaLnBrk="1" latinLnBrk="0" hangingPunct="1">
        <a:lnSpc>
          <a:spcPct val="90000"/>
        </a:lnSpc>
        <a:spcBef>
          <a:spcPts val="447"/>
        </a:spcBef>
        <a:buFont typeface="Arial"/>
        <a:buChar char="•"/>
        <a:defRPr sz="1700" kern="1200">
          <a:solidFill>
            <a:schemeClr val="tx1"/>
          </a:solidFill>
          <a:latin typeface="+mn-lt"/>
          <a:ea typeface="+mn-ea"/>
          <a:cs typeface="+mn-cs"/>
        </a:defRPr>
      </a:lvl6pPr>
      <a:lvl7pPr marL="2648845" indent="-203770" algn="l" defTabSz="815036" rtl="0" eaLnBrk="1" latinLnBrk="0" hangingPunct="1">
        <a:lnSpc>
          <a:spcPct val="90000"/>
        </a:lnSpc>
        <a:spcBef>
          <a:spcPts val="447"/>
        </a:spcBef>
        <a:buFont typeface="Arial"/>
        <a:buChar char="•"/>
        <a:defRPr sz="1700" kern="1200">
          <a:solidFill>
            <a:schemeClr val="tx1"/>
          </a:solidFill>
          <a:latin typeface="+mn-lt"/>
          <a:ea typeface="+mn-ea"/>
          <a:cs typeface="+mn-cs"/>
        </a:defRPr>
      </a:lvl7pPr>
      <a:lvl8pPr marL="3056352" indent="-203770" algn="l" defTabSz="815036" rtl="0" eaLnBrk="1" latinLnBrk="0" hangingPunct="1">
        <a:lnSpc>
          <a:spcPct val="90000"/>
        </a:lnSpc>
        <a:spcBef>
          <a:spcPts val="447"/>
        </a:spcBef>
        <a:buFont typeface="Arial"/>
        <a:buChar char="•"/>
        <a:defRPr sz="1700" kern="1200">
          <a:solidFill>
            <a:schemeClr val="tx1"/>
          </a:solidFill>
          <a:latin typeface="+mn-lt"/>
          <a:ea typeface="+mn-ea"/>
          <a:cs typeface="+mn-cs"/>
        </a:defRPr>
      </a:lvl8pPr>
      <a:lvl9pPr marL="3463870" indent="-203770" algn="l" defTabSz="815036" rtl="0" eaLnBrk="1" latinLnBrk="0" hangingPunct="1">
        <a:lnSpc>
          <a:spcPct val="90000"/>
        </a:lnSpc>
        <a:spcBef>
          <a:spcPts val="447"/>
        </a:spcBef>
        <a:buFont typeface="Arial"/>
        <a:buChar char="•"/>
        <a:defRPr sz="1700" kern="1200">
          <a:solidFill>
            <a:schemeClr val="tx1"/>
          </a:solidFill>
          <a:latin typeface="+mn-lt"/>
          <a:ea typeface="+mn-ea"/>
          <a:cs typeface="+mn-cs"/>
        </a:defRPr>
      </a:lvl9pPr>
    </p:bodyStyle>
    <p:otherStyle>
      <a:defPPr>
        <a:defRPr lang="zh-TW"/>
      </a:defPPr>
      <a:lvl1pPr marL="0" algn="l" defTabSz="815036" rtl="0" eaLnBrk="1" latinLnBrk="0" hangingPunct="1">
        <a:defRPr sz="1700" kern="1200">
          <a:solidFill>
            <a:schemeClr val="tx1"/>
          </a:solidFill>
          <a:latin typeface="+mn-lt"/>
          <a:ea typeface="+mn-ea"/>
          <a:cs typeface="+mn-cs"/>
        </a:defRPr>
      </a:lvl1pPr>
      <a:lvl2pPr marL="407537" algn="l" defTabSz="815036" rtl="0" eaLnBrk="1" latinLnBrk="0" hangingPunct="1">
        <a:defRPr sz="1700" kern="1200">
          <a:solidFill>
            <a:schemeClr val="tx1"/>
          </a:solidFill>
          <a:latin typeface="+mn-lt"/>
          <a:ea typeface="+mn-ea"/>
          <a:cs typeface="+mn-cs"/>
        </a:defRPr>
      </a:lvl2pPr>
      <a:lvl3pPr marL="815036" algn="l" defTabSz="815036" rtl="0" eaLnBrk="1" latinLnBrk="0" hangingPunct="1">
        <a:defRPr sz="1700" kern="1200">
          <a:solidFill>
            <a:schemeClr val="tx1"/>
          </a:solidFill>
          <a:latin typeface="+mn-lt"/>
          <a:ea typeface="+mn-ea"/>
          <a:cs typeface="+mn-cs"/>
        </a:defRPr>
      </a:lvl3pPr>
      <a:lvl4pPr marL="1222554" algn="l" defTabSz="815036" rtl="0" eaLnBrk="1" latinLnBrk="0" hangingPunct="1">
        <a:defRPr sz="1700" kern="1200">
          <a:solidFill>
            <a:schemeClr val="tx1"/>
          </a:solidFill>
          <a:latin typeface="+mn-lt"/>
          <a:ea typeface="+mn-ea"/>
          <a:cs typeface="+mn-cs"/>
        </a:defRPr>
      </a:lvl4pPr>
      <a:lvl5pPr marL="1630067" algn="l" defTabSz="815036" rtl="0" eaLnBrk="1" latinLnBrk="0" hangingPunct="1">
        <a:defRPr sz="1700" kern="1200">
          <a:solidFill>
            <a:schemeClr val="tx1"/>
          </a:solidFill>
          <a:latin typeface="+mn-lt"/>
          <a:ea typeface="+mn-ea"/>
          <a:cs typeface="+mn-cs"/>
        </a:defRPr>
      </a:lvl5pPr>
      <a:lvl6pPr marL="2037568" algn="l" defTabSz="815036" rtl="0" eaLnBrk="1" latinLnBrk="0" hangingPunct="1">
        <a:defRPr sz="1700" kern="1200">
          <a:solidFill>
            <a:schemeClr val="tx1"/>
          </a:solidFill>
          <a:latin typeface="+mn-lt"/>
          <a:ea typeface="+mn-ea"/>
          <a:cs typeface="+mn-cs"/>
        </a:defRPr>
      </a:lvl6pPr>
      <a:lvl7pPr marL="2445105" algn="l" defTabSz="815036" rtl="0" eaLnBrk="1" latinLnBrk="0" hangingPunct="1">
        <a:defRPr sz="1700" kern="1200">
          <a:solidFill>
            <a:schemeClr val="tx1"/>
          </a:solidFill>
          <a:latin typeface="+mn-lt"/>
          <a:ea typeface="+mn-ea"/>
          <a:cs typeface="+mn-cs"/>
        </a:defRPr>
      </a:lvl7pPr>
      <a:lvl8pPr marL="2852603" algn="l" defTabSz="815036" rtl="0" eaLnBrk="1" latinLnBrk="0" hangingPunct="1">
        <a:defRPr sz="1700" kern="1200">
          <a:solidFill>
            <a:schemeClr val="tx1"/>
          </a:solidFill>
          <a:latin typeface="+mn-lt"/>
          <a:ea typeface="+mn-ea"/>
          <a:cs typeface="+mn-cs"/>
        </a:defRPr>
      </a:lvl8pPr>
      <a:lvl9pPr marL="3260116" algn="l" defTabSz="815036" rtl="0" eaLnBrk="1" latinLnBrk="0" hangingPunct="1">
        <a:defRPr sz="17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圖片 4"/>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標題版面配置區 1"/>
          <p:cNvSpPr>
            <a:spLocks noGrp="1"/>
          </p:cNvSpPr>
          <p:nvPr>
            <p:ph type="title"/>
          </p:nvPr>
        </p:nvSpPr>
        <p:spPr>
          <a:xfrm>
            <a:off x="395539" y="273844"/>
            <a:ext cx="8304923" cy="407696"/>
          </a:xfrm>
          <a:prstGeom prst="rect">
            <a:avLst/>
          </a:prstGeom>
        </p:spPr>
        <p:txBody>
          <a:bodyPr vert="horz" lIns="108765" tIns="54384" rIns="108765" bIns="54384" rtlCol="0" anchor="ctr">
            <a:noAutofit/>
          </a:bodyPr>
          <a:lstStyle/>
          <a:p>
            <a:endParaRPr kumimoji="1" lang="zh-TW" altLang="en-US" dirty="0"/>
          </a:p>
        </p:txBody>
      </p:sp>
      <p:sp>
        <p:nvSpPr>
          <p:cNvPr id="3" name="文字版面配置區 2"/>
          <p:cNvSpPr>
            <a:spLocks noGrp="1"/>
          </p:cNvSpPr>
          <p:nvPr>
            <p:ph type="body" idx="1"/>
          </p:nvPr>
        </p:nvSpPr>
        <p:spPr>
          <a:xfrm>
            <a:off x="395539" y="789556"/>
            <a:ext cx="8304923" cy="3843170"/>
          </a:xfrm>
          <a:prstGeom prst="rect">
            <a:avLst/>
          </a:prstGeom>
        </p:spPr>
        <p:txBody>
          <a:bodyPr vert="horz" lIns="108765" tIns="54384" rIns="108765" bIns="54384"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9" name="Slide Number Placeholder 4"/>
          <p:cNvSpPr txBox="1">
            <a:spLocks/>
          </p:cNvSpPr>
          <p:nvPr userDrawn="1"/>
        </p:nvSpPr>
        <p:spPr>
          <a:xfrm>
            <a:off x="8412427" y="4632731"/>
            <a:ext cx="612068" cy="634295"/>
          </a:xfrm>
          <a:prstGeom prst="rect">
            <a:avLst/>
          </a:prstGeom>
        </p:spPr>
        <p:txBody>
          <a:bodyPr vert="horz" lIns="81575" tIns="40787" rIns="81575" bIns="40787" rtlCol="0" anchor="ctr"/>
          <a:lstStyle>
            <a:defPPr>
              <a:defRPr lang="zh-TW"/>
            </a:defPPr>
            <a:lvl1pPr marL="0" algn="r" defTabSz="914400" rtl="0" eaLnBrk="1" latinLnBrk="0" hangingPunct="1">
              <a:defRPr sz="1000" b="0" i="0" kern="1200" baseline="0">
                <a:solidFill>
                  <a:srgbClr val="A0A1A4"/>
                </a:solidFill>
                <a:latin typeface="+mj-lt"/>
                <a:ea typeface="+mn-ea"/>
                <a:cs typeface="Noto Sans CJK TC Regul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E2719F-92A1-4FFE-81FF-B45F661B4D21}" type="slidenum">
              <a:rPr lang="zh-TW" altLang="en-US" sz="800" smtClean="0">
                <a:solidFill>
                  <a:srgbClr val="D2D3D4"/>
                </a:solidFill>
              </a:rPr>
              <a:pPr/>
              <a:t>‹#›</a:t>
            </a:fld>
            <a:r>
              <a:rPr lang="en-US" altLang="zh-TW" sz="1100" dirty="0">
                <a:solidFill>
                  <a:srgbClr val="D2D3D4"/>
                </a:solidFill>
              </a:rPr>
              <a:t> </a:t>
            </a:r>
            <a:endParaRPr lang="zh-TW" altLang="en-US" sz="1100" dirty="0">
              <a:solidFill>
                <a:srgbClr val="D2D3D4"/>
              </a:solidFill>
            </a:endParaRPr>
          </a:p>
        </p:txBody>
      </p:sp>
      <p:sp>
        <p:nvSpPr>
          <p:cNvPr id="6" name="矩形 5"/>
          <p:cNvSpPr/>
          <p:nvPr userDrawn="1"/>
        </p:nvSpPr>
        <p:spPr>
          <a:xfrm>
            <a:off x="6684241" y="4701797"/>
            <a:ext cx="2056054" cy="294496"/>
          </a:xfrm>
          <a:prstGeom prst="rect">
            <a:avLst/>
          </a:prstGeom>
        </p:spPr>
        <p:txBody>
          <a:bodyPr wrap="none" lIns="108765" tIns="54384" rIns="108765" bIns="54384">
            <a:spAutoFit/>
          </a:bodyPr>
          <a:lstStyle/>
          <a:p>
            <a:pPr defTabSz="1087650"/>
            <a:r>
              <a:rPr lang="en-US" altLang="zh-TW" sz="1200" b="1" smtClean="0">
                <a:solidFill>
                  <a:srgbClr val="0070C0"/>
                </a:solidFill>
              </a:rPr>
              <a:t>ASE Confidential / Security-B</a:t>
            </a:r>
            <a:endParaRPr lang="zh-TW" altLang="en-US" sz="1200" dirty="0">
              <a:solidFill>
                <a:srgbClr val="0070C0"/>
              </a:solidFill>
            </a:endParaRPr>
          </a:p>
        </p:txBody>
      </p:sp>
      <p:pic>
        <p:nvPicPr>
          <p:cNvPr id="7" name="图片 1">
            <a:extLst>
              <a:ext uri="{FF2B5EF4-FFF2-40B4-BE49-F238E27FC236}">
                <a16:creationId xmlns:a16="http://schemas.microsoft.com/office/drawing/2014/main" id="{7648CAD8-8805-49E2-835F-A4E254079F95}"/>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16131" r="13573"/>
          <a:stretch/>
        </p:blipFill>
        <p:spPr>
          <a:xfrm>
            <a:off x="-9776" y="0"/>
            <a:ext cx="9162796" cy="4785996"/>
          </a:xfrm>
          <a:prstGeom prst="rect">
            <a:avLst/>
          </a:prstGeom>
        </p:spPr>
      </p:pic>
      <p:grpSp>
        <p:nvGrpSpPr>
          <p:cNvPr id="8" name="群組 7">
            <a:extLst>
              <a:ext uri="{FF2B5EF4-FFF2-40B4-BE49-F238E27FC236}">
                <a16:creationId xmlns:a16="http://schemas.microsoft.com/office/drawing/2014/main" id="{20BCC0E0-D433-4B57-9DA6-95B017FAC198}"/>
              </a:ext>
            </a:extLst>
          </p:cNvPr>
          <p:cNvGrpSpPr/>
          <p:nvPr userDrawn="1"/>
        </p:nvGrpSpPr>
        <p:grpSpPr>
          <a:xfrm>
            <a:off x="8067930" y="129805"/>
            <a:ext cx="930191" cy="822307"/>
            <a:chOff x="11056428" y="-183004"/>
            <a:chExt cx="2050848" cy="1886377"/>
          </a:xfrm>
        </p:grpSpPr>
        <p:pic>
          <p:nvPicPr>
            <p:cNvPr id="10" name="Picture 40" descr="b_b.png                                                        00011D4DG4_500                         BA007941:">
              <a:extLst>
                <a:ext uri="{FF2B5EF4-FFF2-40B4-BE49-F238E27FC236}">
                  <a16:creationId xmlns:a16="http://schemas.microsoft.com/office/drawing/2014/main" id="{6B4F3ADF-681A-4705-8CD0-09A4D6C08818}"/>
                </a:ext>
              </a:extLst>
            </p:cNvPr>
            <p:cNvPicPr>
              <a:picLocks noChangeAspect="1" noChangeArrowheads="1"/>
            </p:cNvPicPr>
            <p:nvPr/>
          </p:nvPicPr>
          <p:blipFill>
            <a:blip r:embed="rId9" cstate="print">
              <a:biLevel thresh="25000"/>
              <a:extLst>
                <a:ext uri="{BEBA8EAE-BF5A-486C-A8C5-ECC9F3942E4B}">
                  <a14:imgProps xmlns:a14="http://schemas.microsoft.com/office/drawing/2010/main">
                    <a14:imgLayer r:embed="rId10">
                      <a14:imgEffect>
                        <a14:artisticPhotocopy/>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1385908" y="-183004"/>
              <a:ext cx="1560667" cy="1362642"/>
            </a:xfrm>
            <a:prstGeom prst="rect">
              <a:avLst/>
            </a:prstGeom>
            <a:noFill/>
            <a:extLst>
              <a:ext uri="{909E8E84-426E-40DD-AFC4-6F175D3DCCD1}">
                <a14:hiddenFill xmlns:a14="http://schemas.microsoft.com/office/drawing/2010/main">
                  <a:solidFill>
                    <a:srgbClr val="FFFFFF"/>
                  </a:solidFill>
                </a14:hiddenFill>
              </a:ext>
            </a:extLst>
          </p:spPr>
        </p:pic>
        <p:sp>
          <p:nvSpPr>
            <p:cNvPr id="11" name="文字方塊 10">
              <a:extLst>
                <a:ext uri="{FF2B5EF4-FFF2-40B4-BE49-F238E27FC236}">
                  <a16:creationId xmlns:a16="http://schemas.microsoft.com/office/drawing/2014/main" id="{4B911983-C1D8-4378-861E-C0E79A6383F5}"/>
                </a:ext>
              </a:extLst>
            </p:cNvPr>
            <p:cNvSpPr txBox="1"/>
            <p:nvPr/>
          </p:nvSpPr>
          <p:spPr>
            <a:xfrm>
              <a:off x="11056428" y="1067936"/>
              <a:ext cx="2050848" cy="635437"/>
            </a:xfrm>
            <a:prstGeom prst="rect">
              <a:avLst/>
            </a:prstGeom>
            <a:noFill/>
          </p:spPr>
          <p:txBody>
            <a:bodyPr wrap="none" rtlCol="0">
              <a:spAutoFit/>
            </a:bodyPr>
            <a:lstStyle/>
            <a:p>
              <a:pPr defTabSz="1087650"/>
              <a:r>
                <a:rPr lang="en-US" altLang="zh-TW" sz="1200" b="1" dirty="0">
                  <a:solidFill>
                    <a:prstClr val="white"/>
                  </a:solidFill>
                </a:rPr>
                <a:t>ASE</a:t>
              </a:r>
              <a:r>
                <a:rPr lang="zh-TW" altLang="en-US" sz="1200" b="1" dirty="0">
                  <a:solidFill>
                    <a:prstClr val="white"/>
                  </a:solidFill>
                </a:rPr>
                <a:t> </a:t>
              </a:r>
              <a:r>
                <a:rPr lang="en-US" altLang="zh-TW" sz="1200" b="1" dirty="0">
                  <a:solidFill>
                    <a:prstClr val="white"/>
                  </a:solidFill>
                </a:rPr>
                <a:t>GROUP</a:t>
              </a:r>
              <a:endParaRPr lang="zh-TW" altLang="en-US" sz="1200" b="1" dirty="0">
                <a:solidFill>
                  <a:prstClr val="white"/>
                </a:solidFill>
              </a:endParaRPr>
            </a:p>
          </p:txBody>
        </p:sp>
      </p:grpSp>
      <p:sp>
        <p:nvSpPr>
          <p:cNvPr id="12" name="矩形 11"/>
          <p:cNvSpPr/>
          <p:nvPr userDrawn="1"/>
        </p:nvSpPr>
        <p:spPr>
          <a:xfrm>
            <a:off x="0" y="0"/>
            <a:ext cx="9164592" cy="4762500"/>
          </a:xfrm>
          <a:prstGeom prst="rect">
            <a:avLst/>
          </a:prstGeom>
          <a:solidFill>
            <a:schemeClr val="tx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871" tIns="38935" rIns="77871" bIns="38935" rtlCol="0" anchor="ctr"/>
          <a:lstStyle/>
          <a:p>
            <a:pPr algn="ctr" defTabSz="1087650"/>
            <a:endParaRPr lang="zh-TW" altLang="en-US">
              <a:solidFill>
                <a:prstClr val="white"/>
              </a:solidFill>
            </a:endParaRPr>
          </a:p>
        </p:txBody>
      </p:sp>
    </p:spTree>
    <p:extLst>
      <p:ext uri="{BB962C8B-B14F-4D97-AF65-F5344CB8AC3E}">
        <p14:creationId xmlns:p14="http://schemas.microsoft.com/office/powerpoint/2010/main" val="3431283557"/>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Lst>
  <p:timing>
    <p:tnLst>
      <p:par>
        <p:cTn id="1" dur="indefinite" restart="never" nodeType="tmRoot"/>
      </p:par>
    </p:tnLst>
  </p:timing>
  <p:txStyles>
    <p:titleStyle>
      <a:lvl1pPr algn="l" defTabSz="815739" rtl="0" eaLnBrk="1" latinLnBrk="0" hangingPunct="1">
        <a:lnSpc>
          <a:spcPct val="90000"/>
        </a:lnSpc>
        <a:spcBef>
          <a:spcPct val="0"/>
        </a:spcBef>
        <a:buNone/>
        <a:defRPr sz="3800" b="1" i="0" kern="1200" baseline="0">
          <a:solidFill>
            <a:schemeClr val="tx1"/>
          </a:solidFill>
          <a:latin typeface="+mn-lt"/>
          <a:ea typeface="微軟正黑體" charset="-120"/>
          <a:cs typeface="Microsoft JhengHei" charset="-120"/>
        </a:defRPr>
      </a:lvl1pPr>
    </p:titleStyle>
    <p:bodyStyle>
      <a:lvl1pPr marL="203936" indent="-203936" algn="l" defTabSz="815739" rtl="0" eaLnBrk="1" latinLnBrk="0" hangingPunct="1">
        <a:lnSpc>
          <a:spcPct val="90000"/>
        </a:lnSpc>
        <a:spcBef>
          <a:spcPts val="713"/>
        </a:spcBef>
        <a:buClr>
          <a:schemeClr val="accent5"/>
        </a:buClr>
        <a:buFont typeface="Arial" charset="0"/>
        <a:buChar char="•"/>
        <a:defRPr sz="2900" b="1" kern="1200" baseline="0">
          <a:solidFill>
            <a:schemeClr val="tx1"/>
          </a:solidFill>
          <a:latin typeface="+mn-lt"/>
          <a:ea typeface="微軟正黑體" charset="-120"/>
          <a:cs typeface="+mn-cs"/>
        </a:defRPr>
      </a:lvl1pPr>
      <a:lvl2pPr marL="440519" indent="-203936" algn="l" defTabSz="815739" rtl="0" eaLnBrk="1" latinLnBrk="0" hangingPunct="1">
        <a:lnSpc>
          <a:spcPct val="90000"/>
        </a:lnSpc>
        <a:spcBef>
          <a:spcPts val="713"/>
        </a:spcBef>
        <a:buClr>
          <a:schemeClr val="accent5"/>
        </a:buClr>
        <a:buFont typeface="Arial" charset="0"/>
        <a:buChar char="•"/>
        <a:defRPr sz="2400" b="1" kern="1200" baseline="0">
          <a:solidFill>
            <a:schemeClr val="tx1"/>
          </a:solidFill>
          <a:latin typeface="+mn-lt"/>
          <a:ea typeface="微軟正黑體" charset="-120"/>
          <a:cs typeface="+mn-cs"/>
        </a:defRPr>
      </a:lvl2pPr>
      <a:lvl3pPr marL="634285" indent="-203936" algn="l" defTabSz="815739" rtl="0" eaLnBrk="1" latinLnBrk="0" hangingPunct="1">
        <a:lnSpc>
          <a:spcPct val="90000"/>
        </a:lnSpc>
        <a:spcBef>
          <a:spcPts val="713"/>
        </a:spcBef>
        <a:buClr>
          <a:schemeClr val="accent5"/>
        </a:buClr>
        <a:buFont typeface="Arial" charset="0"/>
        <a:buChar char="•"/>
        <a:defRPr sz="1900" kern="1200" baseline="0">
          <a:solidFill>
            <a:schemeClr val="tx1"/>
          </a:solidFill>
          <a:latin typeface="+mn-lt"/>
          <a:ea typeface="微軟正黑體" charset="-120"/>
          <a:cs typeface="+mn-cs"/>
        </a:defRPr>
      </a:lvl3pPr>
      <a:lvl4pPr marL="828050" indent="-203936" algn="l" defTabSz="815739" rtl="0" eaLnBrk="1" latinLnBrk="0" hangingPunct="1">
        <a:lnSpc>
          <a:spcPct val="90000"/>
        </a:lnSpc>
        <a:spcBef>
          <a:spcPts val="713"/>
        </a:spcBef>
        <a:buClr>
          <a:schemeClr val="accent5"/>
        </a:buClr>
        <a:buFont typeface="Arial" charset="0"/>
        <a:buChar char="•"/>
        <a:defRPr sz="1600" kern="1200" baseline="0">
          <a:solidFill>
            <a:schemeClr val="tx1"/>
          </a:solidFill>
          <a:latin typeface="+mn-lt"/>
          <a:ea typeface="微軟正黑體" charset="-120"/>
          <a:cs typeface="+mn-cs"/>
        </a:defRPr>
      </a:lvl4pPr>
      <a:lvl5pPr marL="1835411" indent="-203936" algn="l" defTabSz="815739" rtl="0" eaLnBrk="1" latinLnBrk="0" hangingPunct="1">
        <a:lnSpc>
          <a:spcPct val="90000"/>
        </a:lnSpc>
        <a:spcBef>
          <a:spcPts val="446"/>
        </a:spcBef>
        <a:buFont typeface="Arial"/>
        <a:buChar char="•"/>
        <a:defRPr sz="1600" kern="1200">
          <a:solidFill>
            <a:schemeClr val="tx1"/>
          </a:solidFill>
          <a:latin typeface="+mn-lt"/>
          <a:ea typeface="+mn-ea"/>
          <a:cs typeface="+mn-cs"/>
        </a:defRPr>
      </a:lvl5pPr>
      <a:lvl6pPr marL="2243283" indent="-203936" algn="l" defTabSz="815739" rtl="0" eaLnBrk="1" latinLnBrk="0" hangingPunct="1">
        <a:lnSpc>
          <a:spcPct val="90000"/>
        </a:lnSpc>
        <a:spcBef>
          <a:spcPts val="446"/>
        </a:spcBef>
        <a:buFont typeface="Arial"/>
        <a:buChar char="•"/>
        <a:defRPr sz="1600" kern="1200">
          <a:solidFill>
            <a:schemeClr val="tx1"/>
          </a:solidFill>
          <a:latin typeface="+mn-lt"/>
          <a:ea typeface="+mn-ea"/>
          <a:cs typeface="+mn-cs"/>
        </a:defRPr>
      </a:lvl6pPr>
      <a:lvl7pPr marL="2651151" indent="-203936" algn="l" defTabSz="815739" rtl="0" eaLnBrk="1" latinLnBrk="0" hangingPunct="1">
        <a:lnSpc>
          <a:spcPct val="90000"/>
        </a:lnSpc>
        <a:spcBef>
          <a:spcPts val="446"/>
        </a:spcBef>
        <a:buFont typeface="Arial"/>
        <a:buChar char="•"/>
        <a:defRPr sz="1600" kern="1200">
          <a:solidFill>
            <a:schemeClr val="tx1"/>
          </a:solidFill>
          <a:latin typeface="+mn-lt"/>
          <a:ea typeface="+mn-ea"/>
          <a:cs typeface="+mn-cs"/>
        </a:defRPr>
      </a:lvl7pPr>
      <a:lvl8pPr marL="3059020" indent="-203936" algn="l" defTabSz="815739" rtl="0" eaLnBrk="1" latinLnBrk="0" hangingPunct="1">
        <a:lnSpc>
          <a:spcPct val="90000"/>
        </a:lnSpc>
        <a:spcBef>
          <a:spcPts val="446"/>
        </a:spcBef>
        <a:buFont typeface="Arial"/>
        <a:buChar char="•"/>
        <a:defRPr sz="1600" kern="1200">
          <a:solidFill>
            <a:schemeClr val="tx1"/>
          </a:solidFill>
          <a:latin typeface="+mn-lt"/>
          <a:ea typeface="+mn-ea"/>
          <a:cs typeface="+mn-cs"/>
        </a:defRPr>
      </a:lvl8pPr>
      <a:lvl9pPr marL="3466889" indent="-203936" algn="l" defTabSz="815739" rtl="0" eaLnBrk="1" latinLnBrk="0" hangingPunct="1">
        <a:lnSpc>
          <a:spcPct val="90000"/>
        </a:lnSpc>
        <a:spcBef>
          <a:spcPts val="446"/>
        </a:spcBef>
        <a:buFont typeface="Arial"/>
        <a:buChar char="•"/>
        <a:defRPr sz="1600" kern="1200">
          <a:solidFill>
            <a:schemeClr val="tx1"/>
          </a:solidFill>
          <a:latin typeface="+mn-lt"/>
          <a:ea typeface="+mn-ea"/>
          <a:cs typeface="+mn-cs"/>
        </a:defRPr>
      </a:lvl9pPr>
    </p:bodyStyle>
    <p:otherStyle>
      <a:defPPr>
        <a:defRPr lang="zh-TW"/>
      </a:defPPr>
      <a:lvl1pPr marL="0" algn="l" defTabSz="815739" rtl="0" eaLnBrk="1" latinLnBrk="0" hangingPunct="1">
        <a:defRPr sz="1600" kern="1200">
          <a:solidFill>
            <a:schemeClr val="tx1"/>
          </a:solidFill>
          <a:latin typeface="+mn-lt"/>
          <a:ea typeface="+mn-ea"/>
          <a:cs typeface="+mn-cs"/>
        </a:defRPr>
      </a:lvl1pPr>
      <a:lvl2pPr marL="407871" algn="l" defTabSz="815739" rtl="0" eaLnBrk="1" latinLnBrk="0" hangingPunct="1">
        <a:defRPr sz="1600" kern="1200">
          <a:solidFill>
            <a:schemeClr val="tx1"/>
          </a:solidFill>
          <a:latin typeface="+mn-lt"/>
          <a:ea typeface="+mn-ea"/>
          <a:cs typeface="+mn-cs"/>
        </a:defRPr>
      </a:lvl2pPr>
      <a:lvl3pPr marL="815739" algn="l" defTabSz="815739" rtl="0" eaLnBrk="1" latinLnBrk="0" hangingPunct="1">
        <a:defRPr sz="1600" kern="1200">
          <a:solidFill>
            <a:schemeClr val="tx1"/>
          </a:solidFill>
          <a:latin typeface="+mn-lt"/>
          <a:ea typeface="+mn-ea"/>
          <a:cs typeface="+mn-cs"/>
        </a:defRPr>
      </a:lvl3pPr>
      <a:lvl4pPr marL="1223609" algn="l" defTabSz="815739" rtl="0" eaLnBrk="1" latinLnBrk="0" hangingPunct="1">
        <a:defRPr sz="1600" kern="1200">
          <a:solidFill>
            <a:schemeClr val="tx1"/>
          </a:solidFill>
          <a:latin typeface="+mn-lt"/>
          <a:ea typeface="+mn-ea"/>
          <a:cs typeface="+mn-cs"/>
        </a:defRPr>
      </a:lvl4pPr>
      <a:lvl5pPr marL="1631480" algn="l" defTabSz="815739" rtl="0" eaLnBrk="1" latinLnBrk="0" hangingPunct="1">
        <a:defRPr sz="1600" kern="1200">
          <a:solidFill>
            <a:schemeClr val="tx1"/>
          </a:solidFill>
          <a:latin typeface="+mn-lt"/>
          <a:ea typeface="+mn-ea"/>
          <a:cs typeface="+mn-cs"/>
        </a:defRPr>
      </a:lvl5pPr>
      <a:lvl6pPr marL="2039346" algn="l" defTabSz="815739" rtl="0" eaLnBrk="1" latinLnBrk="0" hangingPunct="1">
        <a:defRPr sz="1600" kern="1200">
          <a:solidFill>
            <a:schemeClr val="tx1"/>
          </a:solidFill>
          <a:latin typeface="+mn-lt"/>
          <a:ea typeface="+mn-ea"/>
          <a:cs typeface="+mn-cs"/>
        </a:defRPr>
      </a:lvl6pPr>
      <a:lvl7pPr marL="2447217" algn="l" defTabSz="815739" rtl="0" eaLnBrk="1" latinLnBrk="0" hangingPunct="1">
        <a:defRPr sz="1600" kern="1200">
          <a:solidFill>
            <a:schemeClr val="tx1"/>
          </a:solidFill>
          <a:latin typeface="+mn-lt"/>
          <a:ea typeface="+mn-ea"/>
          <a:cs typeface="+mn-cs"/>
        </a:defRPr>
      </a:lvl7pPr>
      <a:lvl8pPr marL="2855084" algn="l" defTabSz="815739" rtl="0" eaLnBrk="1" latinLnBrk="0" hangingPunct="1">
        <a:defRPr sz="1600" kern="1200">
          <a:solidFill>
            <a:schemeClr val="tx1"/>
          </a:solidFill>
          <a:latin typeface="+mn-lt"/>
          <a:ea typeface="+mn-ea"/>
          <a:cs typeface="+mn-cs"/>
        </a:defRPr>
      </a:lvl8pPr>
      <a:lvl9pPr marL="3262954" algn="l" defTabSz="815739" rtl="0" eaLnBrk="1" latinLnBrk="0" hangingPunct="1">
        <a:defRPr sz="16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圖片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標題版面配置區 1"/>
          <p:cNvSpPr>
            <a:spLocks noGrp="1"/>
          </p:cNvSpPr>
          <p:nvPr>
            <p:ph type="title"/>
          </p:nvPr>
        </p:nvSpPr>
        <p:spPr>
          <a:xfrm>
            <a:off x="395539" y="273844"/>
            <a:ext cx="8304923" cy="407696"/>
          </a:xfrm>
          <a:prstGeom prst="rect">
            <a:avLst/>
          </a:prstGeom>
        </p:spPr>
        <p:txBody>
          <a:bodyPr vert="horz" lIns="107103" tIns="53549" rIns="107103" bIns="53549" rtlCol="0" anchor="ctr">
            <a:noAutofit/>
          </a:bodyPr>
          <a:lstStyle/>
          <a:p>
            <a:endParaRPr kumimoji="1" lang="zh-TW" altLang="en-US" dirty="0"/>
          </a:p>
        </p:txBody>
      </p:sp>
      <p:sp>
        <p:nvSpPr>
          <p:cNvPr id="3" name="文字版面配置區 2"/>
          <p:cNvSpPr>
            <a:spLocks noGrp="1"/>
          </p:cNvSpPr>
          <p:nvPr>
            <p:ph type="body" idx="1"/>
          </p:nvPr>
        </p:nvSpPr>
        <p:spPr>
          <a:xfrm>
            <a:off x="395539" y="789553"/>
            <a:ext cx="8304923" cy="3843170"/>
          </a:xfrm>
          <a:prstGeom prst="rect">
            <a:avLst/>
          </a:prstGeom>
        </p:spPr>
        <p:txBody>
          <a:bodyPr vert="horz" lIns="107103" tIns="53549" rIns="107103" bIns="53549"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9" name="Slide Number Placeholder 4"/>
          <p:cNvSpPr txBox="1">
            <a:spLocks/>
          </p:cNvSpPr>
          <p:nvPr/>
        </p:nvSpPr>
        <p:spPr>
          <a:xfrm>
            <a:off x="8412438" y="4632951"/>
            <a:ext cx="612068" cy="634295"/>
          </a:xfrm>
          <a:prstGeom prst="rect">
            <a:avLst/>
          </a:prstGeom>
        </p:spPr>
        <p:txBody>
          <a:bodyPr vert="horz" lIns="80344" tIns="40203" rIns="80344" bIns="40203" rtlCol="0" anchor="ctr"/>
          <a:lstStyle>
            <a:defPPr>
              <a:defRPr lang="zh-TW"/>
            </a:defPPr>
            <a:lvl1pPr marL="0" algn="r" defTabSz="914400" rtl="0" eaLnBrk="1" latinLnBrk="0" hangingPunct="1">
              <a:defRPr sz="1000" b="0" i="0" kern="1200" baseline="0">
                <a:solidFill>
                  <a:srgbClr val="A0A1A4"/>
                </a:solidFill>
                <a:latin typeface="+mj-lt"/>
                <a:ea typeface="+mn-ea"/>
                <a:cs typeface="Noto Sans CJK TC Regul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E2719F-92A1-4FFE-81FF-B45F661B4D21}" type="slidenum">
              <a:rPr lang="zh-TW" altLang="en-US" smtClean="0">
                <a:solidFill>
                  <a:srgbClr val="D2D3D4"/>
                </a:solidFill>
              </a:rPr>
              <a:pPr/>
              <a:t>‹#›</a:t>
            </a:fld>
            <a:r>
              <a:rPr lang="en-US" altLang="zh-TW" sz="1100">
                <a:solidFill>
                  <a:srgbClr val="D2D3D4"/>
                </a:solidFill>
              </a:rPr>
              <a:t> </a:t>
            </a:r>
            <a:endParaRPr lang="zh-TW" altLang="en-US" sz="1100">
              <a:solidFill>
                <a:srgbClr val="D2D3D4"/>
              </a:solidFill>
            </a:endParaRPr>
          </a:p>
        </p:txBody>
      </p:sp>
      <p:sp>
        <p:nvSpPr>
          <p:cNvPr id="6" name="矩形 5"/>
          <p:cNvSpPr/>
          <p:nvPr/>
        </p:nvSpPr>
        <p:spPr>
          <a:xfrm>
            <a:off x="6684328" y="4701880"/>
            <a:ext cx="2052698" cy="292810"/>
          </a:xfrm>
          <a:prstGeom prst="rect">
            <a:avLst/>
          </a:prstGeom>
        </p:spPr>
        <p:txBody>
          <a:bodyPr wrap="none" lIns="107103" tIns="53549" rIns="107103" bIns="53549">
            <a:spAutoFit/>
          </a:bodyPr>
          <a:lstStyle/>
          <a:p>
            <a:pPr defTabSz="1070737"/>
            <a:r>
              <a:rPr lang="en-US" altLang="zh-TW" sz="1200" b="1" smtClean="0">
                <a:solidFill>
                  <a:srgbClr val="0070C0"/>
                </a:solidFill>
              </a:rPr>
              <a:t>ASE Confidential / Security-B</a:t>
            </a:r>
            <a:endParaRPr lang="zh-TW" altLang="en-US" sz="1200">
              <a:solidFill>
                <a:srgbClr val="0070C0"/>
              </a:solidFill>
            </a:endParaRPr>
          </a:p>
        </p:txBody>
      </p:sp>
      <p:pic>
        <p:nvPicPr>
          <p:cNvPr id="4" name="圖片 3"/>
          <p:cNvPicPr>
            <a:picLocks noChangeAspect="1"/>
          </p:cNvPicPr>
          <p:nvPr/>
        </p:nvPicPr>
        <p:blipFill rotWithShape="1">
          <a:blip r:embed="rId8" cstate="print">
            <a:extLst>
              <a:ext uri="{28A0092B-C50C-407E-A947-70E740481C1C}">
                <a14:useLocalDpi xmlns:a14="http://schemas.microsoft.com/office/drawing/2010/main" val="0"/>
              </a:ext>
            </a:extLst>
          </a:blip>
          <a:srcRect r="18478"/>
          <a:stretch/>
        </p:blipFill>
        <p:spPr>
          <a:xfrm>
            <a:off x="0" y="0"/>
            <a:ext cx="9144000" cy="4731990"/>
          </a:xfrm>
          <a:prstGeom prst="rect">
            <a:avLst/>
          </a:prstGeom>
        </p:spPr>
      </p:pic>
      <p:sp>
        <p:nvSpPr>
          <p:cNvPr id="8" name="矩形 7">
            <a:extLst>
              <a:ext uri="{FF2B5EF4-FFF2-40B4-BE49-F238E27FC236}">
                <a16:creationId xmlns:a16="http://schemas.microsoft.com/office/drawing/2014/main" id="{0BC77E06-60F0-46B7-9A9B-E0C79B9C82AF}"/>
              </a:ext>
            </a:extLst>
          </p:cNvPr>
          <p:cNvSpPr/>
          <p:nvPr/>
        </p:nvSpPr>
        <p:spPr>
          <a:xfrm>
            <a:off x="-8612" y="1538"/>
            <a:ext cx="9144000" cy="4731990"/>
          </a:xfrm>
          <a:prstGeom prst="rect">
            <a:avLst/>
          </a:prstGeom>
          <a:gradFill flip="none" rotWithShape="1">
            <a:gsLst>
              <a:gs pos="23000">
                <a:schemeClr val="bg1">
                  <a:lumMod val="95000"/>
                  <a:alpha val="10000"/>
                </a:schemeClr>
              </a:gs>
              <a:gs pos="94000">
                <a:schemeClr val="tx1"/>
              </a:gs>
              <a:gs pos="64000">
                <a:schemeClr val="tx1">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7458" tIns="53790" rIns="107458" bIns="53790" rtlCol="0" anchor="ctr"/>
          <a:lstStyle/>
          <a:p>
            <a:pPr algn="ctr" defTabSz="1070737"/>
            <a:endParaRPr lang="zh-TW" altLang="en-US" sz="11400" b="1">
              <a:solidFill>
                <a:prstClr val="white"/>
              </a:solidFill>
              <a:latin typeface="微軟正黑體" panose="020B0604030504040204" pitchFamily="34" charset="-120"/>
            </a:endParaRPr>
          </a:p>
        </p:txBody>
      </p:sp>
    </p:spTree>
    <p:extLst>
      <p:ext uri="{BB962C8B-B14F-4D97-AF65-F5344CB8AC3E}">
        <p14:creationId xmlns:p14="http://schemas.microsoft.com/office/powerpoint/2010/main" val="648242928"/>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Lst>
  <p:timing>
    <p:tnLst>
      <p:par>
        <p:cTn id="1" dur="indefinite" restart="never" nodeType="tmRoot"/>
      </p:par>
    </p:tnLst>
  </p:timing>
  <p:txStyles>
    <p:titleStyle>
      <a:lvl1pPr algn="l" defTabSz="803041" rtl="0" eaLnBrk="1" latinLnBrk="0" hangingPunct="1">
        <a:lnSpc>
          <a:spcPct val="90000"/>
        </a:lnSpc>
        <a:spcBef>
          <a:spcPct val="0"/>
        </a:spcBef>
        <a:buNone/>
        <a:defRPr sz="3800" b="1" i="0" kern="1200" baseline="0">
          <a:solidFill>
            <a:schemeClr val="tx1"/>
          </a:solidFill>
          <a:latin typeface="+mn-lt"/>
          <a:ea typeface="微軟正黑體" charset="-120"/>
          <a:cs typeface="Microsoft JhengHei" charset="-120"/>
        </a:defRPr>
      </a:lvl1pPr>
    </p:titleStyle>
    <p:bodyStyle>
      <a:lvl1pPr marL="200802" indent="-200802" algn="l" defTabSz="803041" rtl="0" eaLnBrk="1" latinLnBrk="0" hangingPunct="1">
        <a:lnSpc>
          <a:spcPct val="90000"/>
        </a:lnSpc>
        <a:spcBef>
          <a:spcPts val="714"/>
        </a:spcBef>
        <a:buClr>
          <a:schemeClr val="accent5"/>
        </a:buClr>
        <a:buFont typeface="Arial" charset="0"/>
        <a:buChar char="•"/>
        <a:defRPr sz="2900" b="1" kern="1200" baseline="0">
          <a:solidFill>
            <a:schemeClr val="tx1"/>
          </a:solidFill>
          <a:latin typeface="+mn-lt"/>
          <a:ea typeface="微軟正黑體" charset="-120"/>
          <a:cs typeface="+mn-cs"/>
        </a:defRPr>
      </a:lvl1pPr>
      <a:lvl2pPr marL="433671" indent="-200802" algn="l" defTabSz="803041" rtl="0" eaLnBrk="1" latinLnBrk="0" hangingPunct="1">
        <a:lnSpc>
          <a:spcPct val="90000"/>
        </a:lnSpc>
        <a:spcBef>
          <a:spcPts val="714"/>
        </a:spcBef>
        <a:buClr>
          <a:schemeClr val="accent5"/>
        </a:buClr>
        <a:buFont typeface="Arial" charset="0"/>
        <a:buChar char="•"/>
        <a:defRPr sz="2400" b="1" kern="1200" baseline="0">
          <a:solidFill>
            <a:schemeClr val="tx1"/>
          </a:solidFill>
          <a:latin typeface="+mn-lt"/>
          <a:ea typeface="微軟正黑體" charset="-120"/>
          <a:cs typeface="+mn-cs"/>
        </a:defRPr>
      </a:lvl2pPr>
      <a:lvl3pPr marL="624440" indent="-200802" algn="l" defTabSz="803041" rtl="0" eaLnBrk="1" latinLnBrk="0" hangingPunct="1">
        <a:lnSpc>
          <a:spcPct val="90000"/>
        </a:lnSpc>
        <a:spcBef>
          <a:spcPts val="714"/>
        </a:spcBef>
        <a:buClr>
          <a:schemeClr val="accent5"/>
        </a:buClr>
        <a:buFont typeface="Arial" charset="0"/>
        <a:buChar char="•"/>
        <a:defRPr sz="1900" kern="1200" baseline="0">
          <a:solidFill>
            <a:schemeClr val="tx1"/>
          </a:solidFill>
          <a:latin typeface="+mn-lt"/>
          <a:ea typeface="微軟正黑體" charset="-120"/>
          <a:cs typeface="+mn-cs"/>
        </a:defRPr>
      </a:lvl3pPr>
      <a:lvl4pPr marL="815210" indent="-200802" algn="l" defTabSz="803041" rtl="0" eaLnBrk="1" latinLnBrk="0" hangingPunct="1">
        <a:lnSpc>
          <a:spcPct val="90000"/>
        </a:lnSpc>
        <a:spcBef>
          <a:spcPts val="714"/>
        </a:spcBef>
        <a:buClr>
          <a:schemeClr val="accent5"/>
        </a:buClr>
        <a:buFont typeface="Arial" charset="0"/>
        <a:buChar char="•"/>
        <a:defRPr sz="1700" kern="1200" baseline="0">
          <a:solidFill>
            <a:schemeClr val="tx1"/>
          </a:solidFill>
          <a:latin typeface="+mn-lt"/>
          <a:ea typeface="微軟正黑體" charset="-120"/>
          <a:cs typeface="+mn-cs"/>
        </a:defRPr>
      </a:lvl4pPr>
      <a:lvl5pPr marL="1806882" indent="-200802" algn="l" defTabSz="803041" rtl="0" eaLnBrk="1" latinLnBrk="0" hangingPunct="1">
        <a:lnSpc>
          <a:spcPct val="90000"/>
        </a:lnSpc>
        <a:spcBef>
          <a:spcPts val="447"/>
        </a:spcBef>
        <a:buFont typeface="Arial"/>
        <a:buChar char="•"/>
        <a:defRPr sz="1700" kern="1200">
          <a:solidFill>
            <a:schemeClr val="tx1"/>
          </a:solidFill>
          <a:latin typeface="+mn-lt"/>
          <a:ea typeface="+mn-ea"/>
          <a:cs typeface="+mn-cs"/>
        </a:defRPr>
      </a:lvl5pPr>
      <a:lvl6pPr marL="2208379" indent="-200802" algn="l" defTabSz="803041" rtl="0" eaLnBrk="1" latinLnBrk="0" hangingPunct="1">
        <a:lnSpc>
          <a:spcPct val="90000"/>
        </a:lnSpc>
        <a:spcBef>
          <a:spcPts val="447"/>
        </a:spcBef>
        <a:buFont typeface="Arial"/>
        <a:buChar char="•"/>
        <a:defRPr sz="1700" kern="1200">
          <a:solidFill>
            <a:schemeClr val="tx1"/>
          </a:solidFill>
          <a:latin typeface="+mn-lt"/>
          <a:ea typeface="+mn-ea"/>
          <a:cs typeface="+mn-cs"/>
        </a:defRPr>
      </a:lvl6pPr>
      <a:lvl7pPr marL="2609935" indent="-200802" algn="l" defTabSz="803041" rtl="0" eaLnBrk="1" latinLnBrk="0" hangingPunct="1">
        <a:lnSpc>
          <a:spcPct val="90000"/>
        </a:lnSpc>
        <a:spcBef>
          <a:spcPts val="447"/>
        </a:spcBef>
        <a:buFont typeface="Arial"/>
        <a:buChar char="•"/>
        <a:defRPr sz="1700" kern="1200">
          <a:solidFill>
            <a:schemeClr val="tx1"/>
          </a:solidFill>
          <a:latin typeface="+mn-lt"/>
          <a:ea typeface="+mn-ea"/>
          <a:cs typeface="+mn-cs"/>
        </a:defRPr>
      </a:lvl7pPr>
      <a:lvl8pPr marL="3011489" indent="-200802" algn="l" defTabSz="803041" rtl="0" eaLnBrk="1" latinLnBrk="0" hangingPunct="1">
        <a:lnSpc>
          <a:spcPct val="90000"/>
        </a:lnSpc>
        <a:spcBef>
          <a:spcPts val="447"/>
        </a:spcBef>
        <a:buFont typeface="Arial"/>
        <a:buChar char="•"/>
        <a:defRPr sz="1700" kern="1200">
          <a:solidFill>
            <a:schemeClr val="tx1"/>
          </a:solidFill>
          <a:latin typeface="+mn-lt"/>
          <a:ea typeface="+mn-ea"/>
          <a:cs typeface="+mn-cs"/>
        </a:defRPr>
      </a:lvl8pPr>
      <a:lvl9pPr marL="3413000" indent="-200802" algn="l" defTabSz="803041" rtl="0" eaLnBrk="1" latinLnBrk="0" hangingPunct="1">
        <a:lnSpc>
          <a:spcPct val="90000"/>
        </a:lnSpc>
        <a:spcBef>
          <a:spcPts val="447"/>
        </a:spcBef>
        <a:buFont typeface="Arial"/>
        <a:buChar char="•"/>
        <a:defRPr sz="1700" kern="1200">
          <a:solidFill>
            <a:schemeClr val="tx1"/>
          </a:solidFill>
          <a:latin typeface="+mn-lt"/>
          <a:ea typeface="+mn-ea"/>
          <a:cs typeface="+mn-cs"/>
        </a:defRPr>
      </a:lvl9pPr>
    </p:bodyStyle>
    <p:otherStyle>
      <a:defPPr>
        <a:defRPr lang="zh-TW"/>
      </a:defPPr>
      <a:lvl1pPr marL="0" algn="l" defTabSz="803041" rtl="0" eaLnBrk="1" latinLnBrk="0" hangingPunct="1">
        <a:defRPr sz="1700" kern="1200">
          <a:solidFill>
            <a:schemeClr val="tx1"/>
          </a:solidFill>
          <a:latin typeface="+mn-lt"/>
          <a:ea typeface="+mn-ea"/>
          <a:cs typeface="+mn-cs"/>
        </a:defRPr>
      </a:lvl1pPr>
      <a:lvl2pPr marL="401559" algn="l" defTabSz="803041" rtl="0" eaLnBrk="1" latinLnBrk="0" hangingPunct="1">
        <a:defRPr sz="1700" kern="1200">
          <a:solidFill>
            <a:schemeClr val="tx1"/>
          </a:solidFill>
          <a:latin typeface="+mn-lt"/>
          <a:ea typeface="+mn-ea"/>
          <a:cs typeface="+mn-cs"/>
        </a:defRPr>
      </a:lvl2pPr>
      <a:lvl3pPr marL="803041" algn="l" defTabSz="803041" rtl="0" eaLnBrk="1" latinLnBrk="0" hangingPunct="1">
        <a:defRPr sz="1700" kern="1200">
          <a:solidFill>
            <a:schemeClr val="tx1"/>
          </a:solidFill>
          <a:latin typeface="+mn-lt"/>
          <a:ea typeface="+mn-ea"/>
          <a:cs typeface="+mn-cs"/>
        </a:defRPr>
      </a:lvl3pPr>
      <a:lvl4pPr marL="1204598" algn="l" defTabSz="803041" rtl="0" eaLnBrk="1" latinLnBrk="0" hangingPunct="1">
        <a:defRPr sz="1700" kern="1200">
          <a:solidFill>
            <a:schemeClr val="tx1"/>
          </a:solidFill>
          <a:latin typeface="+mn-lt"/>
          <a:ea typeface="+mn-ea"/>
          <a:cs typeface="+mn-cs"/>
        </a:defRPr>
      </a:lvl4pPr>
      <a:lvl5pPr marL="1606107" algn="l" defTabSz="803041" rtl="0" eaLnBrk="1" latinLnBrk="0" hangingPunct="1">
        <a:defRPr sz="1700" kern="1200">
          <a:solidFill>
            <a:schemeClr val="tx1"/>
          </a:solidFill>
          <a:latin typeface="+mn-lt"/>
          <a:ea typeface="+mn-ea"/>
          <a:cs typeface="+mn-cs"/>
        </a:defRPr>
      </a:lvl5pPr>
      <a:lvl6pPr marL="2007649" algn="l" defTabSz="803041" rtl="0" eaLnBrk="1" latinLnBrk="0" hangingPunct="1">
        <a:defRPr sz="1700" kern="1200">
          <a:solidFill>
            <a:schemeClr val="tx1"/>
          </a:solidFill>
          <a:latin typeface="+mn-lt"/>
          <a:ea typeface="+mn-ea"/>
          <a:cs typeface="+mn-cs"/>
        </a:defRPr>
      </a:lvl6pPr>
      <a:lvl7pPr marL="2409151" algn="l" defTabSz="803041" rtl="0" eaLnBrk="1" latinLnBrk="0" hangingPunct="1">
        <a:defRPr sz="1700" kern="1200">
          <a:solidFill>
            <a:schemeClr val="tx1"/>
          </a:solidFill>
          <a:latin typeface="+mn-lt"/>
          <a:ea typeface="+mn-ea"/>
          <a:cs typeface="+mn-cs"/>
        </a:defRPr>
      </a:lvl7pPr>
      <a:lvl8pPr marL="2810713" algn="l" defTabSz="803041" rtl="0" eaLnBrk="1" latinLnBrk="0" hangingPunct="1">
        <a:defRPr sz="1700" kern="1200">
          <a:solidFill>
            <a:schemeClr val="tx1"/>
          </a:solidFill>
          <a:latin typeface="+mn-lt"/>
          <a:ea typeface="+mn-ea"/>
          <a:cs typeface="+mn-cs"/>
        </a:defRPr>
      </a:lvl8pPr>
      <a:lvl9pPr marL="3212243" algn="l" defTabSz="803041" rtl="0" eaLnBrk="1" latinLnBrk="0" hangingPunct="1">
        <a:defRPr sz="17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圖片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標題版面配置區 1"/>
          <p:cNvSpPr>
            <a:spLocks noGrp="1"/>
          </p:cNvSpPr>
          <p:nvPr>
            <p:ph type="title"/>
          </p:nvPr>
        </p:nvSpPr>
        <p:spPr>
          <a:xfrm>
            <a:off x="395539" y="273844"/>
            <a:ext cx="8304923" cy="407696"/>
          </a:xfrm>
          <a:prstGeom prst="rect">
            <a:avLst/>
          </a:prstGeom>
        </p:spPr>
        <p:txBody>
          <a:bodyPr vert="horz" lIns="107103" tIns="53549" rIns="107103" bIns="53549" rtlCol="0" anchor="ctr">
            <a:noAutofit/>
          </a:bodyPr>
          <a:lstStyle/>
          <a:p>
            <a:endParaRPr kumimoji="1" lang="zh-TW" altLang="en-US" dirty="0"/>
          </a:p>
        </p:txBody>
      </p:sp>
      <p:sp>
        <p:nvSpPr>
          <p:cNvPr id="3" name="文字版面配置區 2"/>
          <p:cNvSpPr>
            <a:spLocks noGrp="1"/>
          </p:cNvSpPr>
          <p:nvPr>
            <p:ph type="body" idx="1"/>
          </p:nvPr>
        </p:nvSpPr>
        <p:spPr>
          <a:xfrm>
            <a:off x="395539" y="789553"/>
            <a:ext cx="8304923" cy="3843170"/>
          </a:xfrm>
          <a:prstGeom prst="rect">
            <a:avLst/>
          </a:prstGeom>
        </p:spPr>
        <p:txBody>
          <a:bodyPr vert="horz" lIns="107103" tIns="53549" rIns="107103" bIns="53549"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9" name="Slide Number Placeholder 4"/>
          <p:cNvSpPr txBox="1">
            <a:spLocks/>
          </p:cNvSpPr>
          <p:nvPr/>
        </p:nvSpPr>
        <p:spPr>
          <a:xfrm>
            <a:off x="8412438" y="4632951"/>
            <a:ext cx="612068" cy="634295"/>
          </a:xfrm>
          <a:prstGeom prst="rect">
            <a:avLst/>
          </a:prstGeom>
        </p:spPr>
        <p:txBody>
          <a:bodyPr vert="horz" lIns="80344" tIns="40203" rIns="80344" bIns="40203" rtlCol="0" anchor="ctr"/>
          <a:lstStyle>
            <a:defPPr>
              <a:defRPr lang="zh-TW"/>
            </a:defPPr>
            <a:lvl1pPr marL="0" algn="r" defTabSz="914400" rtl="0" eaLnBrk="1" latinLnBrk="0" hangingPunct="1">
              <a:defRPr sz="1000" b="0" i="0" kern="1200" baseline="0">
                <a:solidFill>
                  <a:srgbClr val="A0A1A4"/>
                </a:solidFill>
                <a:latin typeface="+mj-lt"/>
                <a:ea typeface="+mn-ea"/>
                <a:cs typeface="Noto Sans CJK TC Regul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E2719F-92A1-4FFE-81FF-B45F661B4D21}" type="slidenum">
              <a:rPr lang="zh-TW" altLang="en-US" smtClean="0">
                <a:solidFill>
                  <a:srgbClr val="D2D3D4"/>
                </a:solidFill>
              </a:rPr>
              <a:pPr/>
              <a:t>‹#›</a:t>
            </a:fld>
            <a:r>
              <a:rPr lang="en-US" altLang="zh-TW" sz="1100">
                <a:solidFill>
                  <a:srgbClr val="D2D3D4"/>
                </a:solidFill>
              </a:rPr>
              <a:t> </a:t>
            </a:r>
            <a:endParaRPr lang="zh-TW" altLang="en-US" sz="1100">
              <a:solidFill>
                <a:srgbClr val="D2D3D4"/>
              </a:solidFill>
            </a:endParaRPr>
          </a:p>
        </p:txBody>
      </p:sp>
      <p:sp>
        <p:nvSpPr>
          <p:cNvPr id="6" name="矩形 5"/>
          <p:cNvSpPr/>
          <p:nvPr/>
        </p:nvSpPr>
        <p:spPr>
          <a:xfrm>
            <a:off x="6684328" y="4701880"/>
            <a:ext cx="2052698" cy="292810"/>
          </a:xfrm>
          <a:prstGeom prst="rect">
            <a:avLst/>
          </a:prstGeom>
        </p:spPr>
        <p:txBody>
          <a:bodyPr wrap="none" lIns="107103" tIns="53549" rIns="107103" bIns="53549">
            <a:spAutoFit/>
          </a:bodyPr>
          <a:lstStyle/>
          <a:p>
            <a:pPr defTabSz="1070737"/>
            <a:r>
              <a:rPr lang="en-US" altLang="zh-TW" sz="1200" b="1" smtClean="0">
                <a:solidFill>
                  <a:srgbClr val="0070C0"/>
                </a:solidFill>
              </a:rPr>
              <a:t>ASE Confidential / Security-B</a:t>
            </a:r>
            <a:endParaRPr lang="zh-TW" altLang="en-US" sz="1200">
              <a:solidFill>
                <a:srgbClr val="0070C0"/>
              </a:solidFill>
            </a:endParaRPr>
          </a:p>
        </p:txBody>
      </p:sp>
      <p:pic>
        <p:nvPicPr>
          <p:cNvPr id="4" name="圖片 3"/>
          <p:cNvPicPr>
            <a:picLocks noChangeAspect="1"/>
          </p:cNvPicPr>
          <p:nvPr/>
        </p:nvPicPr>
        <p:blipFill rotWithShape="1">
          <a:blip r:embed="rId8" cstate="print">
            <a:extLst>
              <a:ext uri="{28A0092B-C50C-407E-A947-70E740481C1C}">
                <a14:useLocalDpi xmlns:a14="http://schemas.microsoft.com/office/drawing/2010/main" val="0"/>
              </a:ext>
            </a:extLst>
          </a:blip>
          <a:srcRect r="18478"/>
          <a:stretch/>
        </p:blipFill>
        <p:spPr>
          <a:xfrm>
            <a:off x="0" y="0"/>
            <a:ext cx="9144000" cy="4731990"/>
          </a:xfrm>
          <a:prstGeom prst="rect">
            <a:avLst/>
          </a:prstGeom>
        </p:spPr>
      </p:pic>
      <p:sp>
        <p:nvSpPr>
          <p:cNvPr id="8" name="矩形 7">
            <a:extLst>
              <a:ext uri="{FF2B5EF4-FFF2-40B4-BE49-F238E27FC236}">
                <a16:creationId xmlns:a16="http://schemas.microsoft.com/office/drawing/2014/main" id="{0BC77E06-60F0-46B7-9A9B-E0C79B9C82AF}"/>
              </a:ext>
            </a:extLst>
          </p:cNvPr>
          <p:cNvSpPr/>
          <p:nvPr/>
        </p:nvSpPr>
        <p:spPr>
          <a:xfrm>
            <a:off x="-8612" y="1538"/>
            <a:ext cx="9144000" cy="4731990"/>
          </a:xfrm>
          <a:prstGeom prst="rect">
            <a:avLst/>
          </a:prstGeom>
          <a:gradFill flip="none" rotWithShape="1">
            <a:gsLst>
              <a:gs pos="23000">
                <a:schemeClr val="bg1">
                  <a:lumMod val="95000"/>
                  <a:alpha val="10000"/>
                </a:schemeClr>
              </a:gs>
              <a:gs pos="94000">
                <a:schemeClr val="tx1"/>
              </a:gs>
              <a:gs pos="64000">
                <a:schemeClr val="tx1">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7458" tIns="53790" rIns="107458" bIns="53790" rtlCol="0" anchor="ctr"/>
          <a:lstStyle/>
          <a:p>
            <a:pPr algn="ctr" defTabSz="1070737"/>
            <a:endParaRPr lang="zh-TW" altLang="en-US" sz="11400" b="1">
              <a:solidFill>
                <a:prstClr val="white"/>
              </a:solidFill>
              <a:latin typeface="微軟正黑體" panose="020B0604030504040204" pitchFamily="34" charset="-120"/>
            </a:endParaRPr>
          </a:p>
        </p:txBody>
      </p:sp>
    </p:spTree>
    <p:extLst>
      <p:ext uri="{BB962C8B-B14F-4D97-AF65-F5344CB8AC3E}">
        <p14:creationId xmlns:p14="http://schemas.microsoft.com/office/powerpoint/2010/main" val="3668455932"/>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Lst>
  <p:timing>
    <p:tnLst>
      <p:par>
        <p:cTn id="1" dur="indefinite" restart="never" nodeType="tmRoot"/>
      </p:par>
    </p:tnLst>
  </p:timing>
  <p:txStyles>
    <p:titleStyle>
      <a:lvl1pPr algn="l" defTabSz="803041" rtl="0" eaLnBrk="1" latinLnBrk="0" hangingPunct="1">
        <a:lnSpc>
          <a:spcPct val="90000"/>
        </a:lnSpc>
        <a:spcBef>
          <a:spcPct val="0"/>
        </a:spcBef>
        <a:buNone/>
        <a:defRPr sz="3800" b="1" i="0" kern="1200" baseline="0">
          <a:solidFill>
            <a:schemeClr val="tx1"/>
          </a:solidFill>
          <a:latin typeface="+mn-lt"/>
          <a:ea typeface="微軟正黑體" charset="-120"/>
          <a:cs typeface="Microsoft JhengHei" charset="-120"/>
        </a:defRPr>
      </a:lvl1pPr>
    </p:titleStyle>
    <p:bodyStyle>
      <a:lvl1pPr marL="200802" indent="-200802" algn="l" defTabSz="803041" rtl="0" eaLnBrk="1" latinLnBrk="0" hangingPunct="1">
        <a:lnSpc>
          <a:spcPct val="90000"/>
        </a:lnSpc>
        <a:spcBef>
          <a:spcPts val="714"/>
        </a:spcBef>
        <a:buClr>
          <a:schemeClr val="accent5"/>
        </a:buClr>
        <a:buFont typeface="Arial" charset="0"/>
        <a:buChar char="•"/>
        <a:defRPr sz="2900" b="1" kern="1200" baseline="0">
          <a:solidFill>
            <a:schemeClr val="tx1"/>
          </a:solidFill>
          <a:latin typeface="+mn-lt"/>
          <a:ea typeface="微軟正黑體" charset="-120"/>
          <a:cs typeface="+mn-cs"/>
        </a:defRPr>
      </a:lvl1pPr>
      <a:lvl2pPr marL="433671" indent="-200802" algn="l" defTabSz="803041" rtl="0" eaLnBrk="1" latinLnBrk="0" hangingPunct="1">
        <a:lnSpc>
          <a:spcPct val="90000"/>
        </a:lnSpc>
        <a:spcBef>
          <a:spcPts val="714"/>
        </a:spcBef>
        <a:buClr>
          <a:schemeClr val="accent5"/>
        </a:buClr>
        <a:buFont typeface="Arial" charset="0"/>
        <a:buChar char="•"/>
        <a:defRPr sz="2400" b="1" kern="1200" baseline="0">
          <a:solidFill>
            <a:schemeClr val="tx1"/>
          </a:solidFill>
          <a:latin typeface="+mn-lt"/>
          <a:ea typeface="微軟正黑體" charset="-120"/>
          <a:cs typeface="+mn-cs"/>
        </a:defRPr>
      </a:lvl2pPr>
      <a:lvl3pPr marL="624440" indent="-200802" algn="l" defTabSz="803041" rtl="0" eaLnBrk="1" latinLnBrk="0" hangingPunct="1">
        <a:lnSpc>
          <a:spcPct val="90000"/>
        </a:lnSpc>
        <a:spcBef>
          <a:spcPts val="714"/>
        </a:spcBef>
        <a:buClr>
          <a:schemeClr val="accent5"/>
        </a:buClr>
        <a:buFont typeface="Arial" charset="0"/>
        <a:buChar char="•"/>
        <a:defRPr sz="1900" kern="1200" baseline="0">
          <a:solidFill>
            <a:schemeClr val="tx1"/>
          </a:solidFill>
          <a:latin typeface="+mn-lt"/>
          <a:ea typeface="微軟正黑體" charset="-120"/>
          <a:cs typeface="+mn-cs"/>
        </a:defRPr>
      </a:lvl3pPr>
      <a:lvl4pPr marL="815210" indent="-200802" algn="l" defTabSz="803041" rtl="0" eaLnBrk="1" latinLnBrk="0" hangingPunct="1">
        <a:lnSpc>
          <a:spcPct val="90000"/>
        </a:lnSpc>
        <a:spcBef>
          <a:spcPts val="714"/>
        </a:spcBef>
        <a:buClr>
          <a:schemeClr val="accent5"/>
        </a:buClr>
        <a:buFont typeface="Arial" charset="0"/>
        <a:buChar char="•"/>
        <a:defRPr sz="1700" kern="1200" baseline="0">
          <a:solidFill>
            <a:schemeClr val="tx1"/>
          </a:solidFill>
          <a:latin typeface="+mn-lt"/>
          <a:ea typeface="微軟正黑體" charset="-120"/>
          <a:cs typeface="+mn-cs"/>
        </a:defRPr>
      </a:lvl4pPr>
      <a:lvl5pPr marL="1806882" indent="-200802" algn="l" defTabSz="803041" rtl="0" eaLnBrk="1" latinLnBrk="0" hangingPunct="1">
        <a:lnSpc>
          <a:spcPct val="90000"/>
        </a:lnSpc>
        <a:spcBef>
          <a:spcPts val="447"/>
        </a:spcBef>
        <a:buFont typeface="Arial"/>
        <a:buChar char="•"/>
        <a:defRPr sz="1700" kern="1200">
          <a:solidFill>
            <a:schemeClr val="tx1"/>
          </a:solidFill>
          <a:latin typeface="+mn-lt"/>
          <a:ea typeface="+mn-ea"/>
          <a:cs typeface="+mn-cs"/>
        </a:defRPr>
      </a:lvl5pPr>
      <a:lvl6pPr marL="2208379" indent="-200802" algn="l" defTabSz="803041" rtl="0" eaLnBrk="1" latinLnBrk="0" hangingPunct="1">
        <a:lnSpc>
          <a:spcPct val="90000"/>
        </a:lnSpc>
        <a:spcBef>
          <a:spcPts val="447"/>
        </a:spcBef>
        <a:buFont typeface="Arial"/>
        <a:buChar char="•"/>
        <a:defRPr sz="1700" kern="1200">
          <a:solidFill>
            <a:schemeClr val="tx1"/>
          </a:solidFill>
          <a:latin typeface="+mn-lt"/>
          <a:ea typeface="+mn-ea"/>
          <a:cs typeface="+mn-cs"/>
        </a:defRPr>
      </a:lvl6pPr>
      <a:lvl7pPr marL="2609935" indent="-200802" algn="l" defTabSz="803041" rtl="0" eaLnBrk="1" latinLnBrk="0" hangingPunct="1">
        <a:lnSpc>
          <a:spcPct val="90000"/>
        </a:lnSpc>
        <a:spcBef>
          <a:spcPts val="447"/>
        </a:spcBef>
        <a:buFont typeface="Arial"/>
        <a:buChar char="•"/>
        <a:defRPr sz="1700" kern="1200">
          <a:solidFill>
            <a:schemeClr val="tx1"/>
          </a:solidFill>
          <a:latin typeface="+mn-lt"/>
          <a:ea typeface="+mn-ea"/>
          <a:cs typeface="+mn-cs"/>
        </a:defRPr>
      </a:lvl7pPr>
      <a:lvl8pPr marL="3011489" indent="-200802" algn="l" defTabSz="803041" rtl="0" eaLnBrk="1" latinLnBrk="0" hangingPunct="1">
        <a:lnSpc>
          <a:spcPct val="90000"/>
        </a:lnSpc>
        <a:spcBef>
          <a:spcPts val="447"/>
        </a:spcBef>
        <a:buFont typeface="Arial"/>
        <a:buChar char="•"/>
        <a:defRPr sz="1700" kern="1200">
          <a:solidFill>
            <a:schemeClr val="tx1"/>
          </a:solidFill>
          <a:latin typeface="+mn-lt"/>
          <a:ea typeface="+mn-ea"/>
          <a:cs typeface="+mn-cs"/>
        </a:defRPr>
      </a:lvl8pPr>
      <a:lvl9pPr marL="3413000" indent="-200802" algn="l" defTabSz="803041" rtl="0" eaLnBrk="1" latinLnBrk="0" hangingPunct="1">
        <a:lnSpc>
          <a:spcPct val="90000"/>
        </a:lnSpc>
        <a:spcBef>
          <a:spcPts val="447"/>
        </a:spcBef>
        <a:buFont typeface="Arial"/>
        <a:buChar char="•"/>
        <a:defRPr sz="1700" kern="1200">
          <a:solidFill>
            <a:schemeClr val="tx1"/>
          </a:solidFill>
          <a:latin typeface="+mn-lt"/>
          <a:ea typeface="+mn-ea"/>
          <a:cs typeface="+mn-cs"/>
        </a:defRPr>
      </a:lvl9pPr>
    </p:bodyStyle>
    <p:otherStyle>
      <a:defPPr>
        <a:defRPr lang="zh-TW"/>
      </a:defPPr>
      <a:lvl1pPr marL="0" algn="l" defTabSz="803041" rtl="0" eaLnBrk="1" latinLnBrk="0" hangingPunct="1">
        <a:defRPr sz="1700" kern="1200">
          <a:solidFill>
            <a:schemeClr val="tx1"/>
          </a:solidFill>
          <a:latin typeface="+mn-lt"/>
          <a:ea typeface="+mn-ea"/>
          <a:cs typeface="+mn-cs"/>
        </a:defRPr>
      </a:lvl1pPr>
      <a:lvl2pPr marL="401559" algn="l" defTabSz="803041" rtl="0" eaLnBrk="1" latinLnBrk="0" hangingPunct="1">
        <a:defRPr sz="1700" kern="1200">
          <a:solidFill>
            <a:schemeClr val="tx1"/>
          </a:solidFill>
          <a:latin typeface="+mn-lt"/>
          <a:ea typeface="+mn-ea"/>
          <a:cs typeface="+mn-cs"/>
        </a:defRPr>
      </a:lvl2pPr>
      <a:lvl3pPr marL="803041" algn="l" defTabSz="803041" rtl="0" eaLnBrk="1" latinLnBrk="0" hangingPunct="1">
        <a:defRPr sz="1700" kern="1200">
          <a:solidFill>
            <a:schemeClr val="tx1"/>
          </a:solidFill>
          <a:latin typeface="+mn-lt"/>
          <a:ea typeface="+mn-ea"/>
          <a:cs typeface="+mn-cs"/>
        </a:defRPr>
      </a:lvl3pPr>
      <a:lvl4pPr marL="1204598" algn="l" defTabSz="803041" rtl="0" eaLnBrk="1" latinLnBrk="0" hangingPunct="1">
        <a:defRPr sz="1700" kern="1200">
          <a:solidFill>
            <a:schemeClr val="tx1"/>
          </a:solidFill>
          <a:latin typeface="+mn-lt"/>
          <a:ea typeface="+mn-ea"/>
          <a:cs typeface="+mn-cs"/>
        </a:defRPr>
      </a:lvl4pPr>
      <a:lvl5pPr marL="1606107" algn="l" defTabSz="803041" rtl="0" eaLnBrk="1" latinLnBrk="0" hangingPunct="1">
        <a:defRPr sz="1700" kern="1200">
          <a:solidFill>
            <a:schemeClr val="tx1"/>
          </a:solidFill>
          <a:latin typeface="+mn-lt"/>
          <a:ea typeface="+mn-ea"/>
          <a:cs typeface="+mn-cs"/>
        </a:defRPr>
      </a:lvl5pPr>
      <a:lvl6pPr marL="2007649" algn="l" defTabSz="803041" rtl="0" eaLnBrk="1" latinLnBrk="0" hangingPunct="1">
        <a:defRPr sz="1700" kern="1200">
          <a:solidFill>
            <a:schemeClr val="tx1"/>
          </a:solidFill>
          <a:latin typeface="+mn-lt"/>
          <a:ea typeface="+mn-ea"/>
          <a:cs typeface="+mn-cs"/>
        </a:defRPr>
      </a:lvl6pPr>
      <a:lvl7pPr marL="2409151" algn="l" defTabSz="803041" rtl="0" eaLnBrk="1" latinLnBrk="0" hangingPunct="1">
        <a:defRPr sz="1700" kern="1200">
          <a:solidFill>
            <a:schemeClr val="tx1"/>
          </a:solidFill>
          <a:latin typeface="+mn-lt"/>
          <a:ea typeface="+mn-ea"/>
          <a:cs typeface="+mn-cs"/>
        </a:defRPr>
      </a:lvl7pPr>
      <a:lvl8pPr marL="2810713" algn="l" defTabSz="803041" rtl="0" eaLnBrk="1" latinLnBrk="0" hangingPunct="1">
        <a:defRPr sz="1700" kern="1200">
          <a:solidFill>
            <a:schemeClr val="tx1"/>
          </a:solidFill>
          <a:latin typeface="+mn-lt"/>
          <a:ea typeface="+mn-ea"/>
          <a:cs typeface="+mn-cs"/>
        </a:defRPr>
      </a:lvl8pPr>
      <a:lvl9pPr marL="3212243" algn="l" defTabSz="803041" rtl="0" eaLnBrk="1" latinLnBrk="0" hangingPunct="1">
        <a:defRPr sz="17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圖片 4"/>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標題版面配置區 1"/>
          <p:cNvSpPr>
            <a:spLocks noGrp="1"/>
          </p:cNvSpPr>
          <p:nvPr>
            <p:ph type="title"/>
          </p:nvPr>
        </p:nvSpPr>
        <p:spPr>
          <a:xfrm>
            <a:off x="395537" y="273844"/>
            <a:ext cx="8304923" cy="407696"/>
          </a:xfrm>
          <a:prstGeom prst="rect">
            <a:avLst/>
          </a:prstGeom>
        </p:spPr>
        <p:txBody>
          <a:bodyPr vert="horz" lIns="108834" tIns="54417" rIns="108834" bIns="54417" rtlCol="0" anchor="ctr">
            <a:noAutofit/>
          </a:bodyPr>
          <a:lstStyle/>
          <a:p>
            <a:endParaRPr kumimoji="1" lang="zh-TW" altLang="en-US" dirty="0"/>
          </a:p>
        </p:txBody>
      </p:sp>
      <p:sp>
        <p:nvSpPr>
          <p:cNvPr id="3" name="文字版面配置區 2"/>
          <p:cNvSpPr>
            <a:spLocks noGrp="1"/>
          </p:cNvSpPr>
          <p:nvPr>
            <p:ph type="body" idx="1"/>
          </p:nvPr>
        </p:nvSpPr>
        <p:spPr>
          <a:xfrm>
            <a:off x="395537" y="789553"/>
            <a:ext cx="8304923" cy="3843170"/>
          </a:xfrm>
          <a:prstGeom prst="rect">
            <a:avLst/>
          </a:prstGeom>
        </p:spPr>
        <p:txBody>
          <a:bodyPr vert="horz" lIns="108834" tIns="54417" rIns="108834" bIns="54417"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9" name="Slide Number Placeholder 4"/>
          <p:cNvSpPr txBox="1">
            <a:spLocks/>
          </p:cNvSpPr>
          <p:nvPr userDrawn="1"/>
        </p:nvSpPr>
        <p:spPr>
          <a:xfrm>
            <a:off x="8412426" y="4632725"/>
            <a:ext cx="612068" cy="634295"/>
          </a:xfrm>
          <a:prstGeom prst="rect">
            <a:avLst/>
          </a:prstGeom>
        </p:spPr>
        <p:txBody>
          <a:bodyPr vert="horz" lIns="81625" tIns="40813" rIns="81625" bIns="40813" rtlCol="0" anchor="ctr"/>
          <a:lstStyle>
            <a:defPPr>
              <a:defRPr lang="zh-TW"/>
            </a:defPPr>
            <a:lvl1pPr marL="0" algn="r" defTabSz="914400" rtl="0" eaLnBrk="1" latinLnBrk="0" hangingPunct="1">
              <a:defRPr sz="1000" b="0" i="0" kern="1200" baseline="0">
                <a:solidFill>
                  <a:srgbClr val="A0A1A4"/>
                </a:solidFill>
                <a:latin typeface="+mj-lt"/>
                <a:ea typeface="+mn-ea"/>
                <a:cs typeface="Noto Sans CJK TC Regul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E2719F-92A1-4FFE-81FF-B45F661B4D21}" type="slidenum">
              <a:rPr lang="zh-TW" altLang="en-US" sz="800" smtClean="0">
                <a:solidFill>
                  <a:srgbClr val="D2D3D4"/>
                </a:solidFill>
              </a:rPr>
              <a:pPr/>
              <a:t>‹#›</a:t>
            </a:fld>
            <a:r>
              <a:rPr lang="en-US" altLang="zh-TW" sz="1100" dirty="0">
                <a:solidFill>
                  <a:srgbClr val="D2D3D4"/>
                </a:solidFill>
              </a:rPr>
              <a:t> </a:t>
            </a:r>
            <a:endParaRPr lang="zh-TW" altLang="en-US" sz="1100" dirty="0">
              <a:solidFill>
                <a:srgbClr val="D2D3D4"/>
              </a:solidFill>
            </a:endParaRPr>
          </a:p>
        </p:txBody>
      </p:sp>
      <p:sp>
        <p:nvSpPr>
          <p:cNvPr id="6" name="矩形 5"/>
          <p:cNvSpPr/>
          <p:nvPr userDrawn="1"/>
        </p:nvSpPr>
        <p:spPr>
          <a:xfrm>
            <a:off x="6684235" y="4701795"/>
            <a:ext cx="2056194" cy="294563"/>
          </a:xfrm>
          <a:prstGeom prst="rect">
            <a:avLst/>
          </a:prstGeom>
        </p:spPr>
        <p:txBody>
          <a:bodyPr wrap="none" lIns="108834" tIns="54417" rIns="108834" bIns="54417">
            <a:spAutoFit/>
          </a:bodyPr>
          <a:lstStyle/>
          <a:p>
            <a:pPr defTabSz="1088335"/>
            <a:r>
              <a:rPr lang="en-US" altLang="zh-TW" sz="1200" b="1" smtClean="0">
                <a:solidFill>
                  <a:srgbClr val="0070C0"/>
                </a:solidFill>
              </a:rPr>
              <a:t>ASE Confidential / Security-C</a:t>
            </a:r>
            <a:endParaRPr lang="zh-TW" altLang="en-US" sz="1200" dirty="0">
              <a:solidFill>
                <a:srgbClr val="0070C0"/>
              </a:solidFill>
            </a:endParaRPr>
          </a:p>
        </p:txBody>
      </p:sp>
    </p:spTree>
    <p:extLst>
      <p:ext uri="{BB962C8B-B14F-4D97-AF65-F5344CB8AC3E}">
        <p14:creationId xmlns:p14="http://schemas.microsoft.com/office/powerpoint/2010/main" val="3594618875"/>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Lst>
  <p:timing>
    <p:tnLst>
      <p:par>
        <p:cTn id="1" dur="indefinite" restart="never" nodeType="tmRoot"/>
      </p:par>
    </p:tnLst>
  </p:timing>
  <p:txStyles>
    <p:titleStyle>
      <a:lvl1pPr algn="l" defTabSz="816251" rtl="0" eaLnBrk="1" latinLnBrk="0" hangingPunct="1">
        <a:lnSpc>
          <a:spcPct val="90000"/>
        </a:lnSpc>
        <a:spcBef>
          <a:spcPct val="0"/>
        </a:spcBef>
        <a:buNone/>
        <a:defRPr sz="3800" b="1" i="0" kern="1200" baseline="0">
          <a:solidFill>
            <a:schemeClr val="tx1"/>
          </a:solidFill>
          <a:latin typeface="+mn-lt"/>
          <a:ea typeface="微軟正黑體" charset="-120"/>
          <a:cs typeface="Microsoft JhengHei" charset="-120"/>
        </a:defRPr>
      </a:lvl1pPr>
    </p:titleStyle>
    <p:bodyStyle>
      <a:lvl1pPr marL="204063" indent="-204063" algn="l" defTabSz="816251" rtl="0" eaLnBrk="1" latinLnBrk="0" hangingPunct="1">
        <a:lnSpc>
          <a:spcPct val="90000"/>
        </a:lnSpc>
        <a:spcBef>
          <a:spcPts val="714"/>
        </a:spcBef>
        <a:buClr>
          <a:schemeClr val="accent5"/>
        </a:buClr>
        <a:buFont typeface="Arial" charset="0"/>
        <a:buChar char="•"/>
        <a:defRPr sz="2900" b="1" kern="1200" baseline="0">
          <a:solidFill>
            <a:schemeClr val="tx1"/>
          </a:solidFill>
          <a:latin typeface="+mn-lt"/>
          <a:ea typeface="微軟正黑體" charset="-120"/>
          <a:cs typeface="+mn-cs"/>
        </a:defRPr>
      </a:lvl1pPr>
      <a:lvl2pPr marL="440797" indent="-204063" algn="l" defTabSz="816251" rtl="0" eaLnBrk="1" latinLnBrk="0" hangingPunct="1">
        <a:lnSpc>
          <a:spcPct val="90000"/>
        </a:lnSpc>
        <a:spcBef>
          <a:spcPts val="714"/>
        </a:spcBef>
        <a:buClr>
          <a:schemeClr val="accent5"/>
        </a:buClr>
        <a:buFont typeface="Arial" charset="0"/>
        <a:buChar char="•"/>
        <a:defRPr sz="2400" b="1" kern="1200" baseline="0">
          <a:solidFill>
            <a:schemeClr val="tx1"/>
          </a:solidFill>
          <a:latin typeface="+mn-lt"/>
          <a:ea typeface="微軟正黑體" charset="-120"/>
          <a:cs typeface="+mn-cs"/>
        </a:defRPr>
      </a:lvl2pPr>
      <a:lvl3pPr marL="634684" indent="-204063" algn="l" defTabSz="816251" rtl="0" eaLnBrk="1" latinLnBrk="0" hangingPunct="1">
        <a:lnSpc>
          <a:spcPct val="90000"/>
        </a:lnSpc>
        <a:spcBef>
          <a:spcPts val="714"/>
        </a:spcBef>
        <a:buClr>
          <a:schemeClr val="accent5"/>
        </a:buClr>
        <a:buFont typeface="Arial" charset="0"/>
        <a:buChar char="•"/>
        <a:defRPr sz="1900" kern="1200" baseline="0">
          <a:solidFill>
            <a:schemeClr val="tx1"/>
          </a:solidFill>
          <a:latin typeface="+mn-lt"/>
          <a:ea typeface="微軟正黑體" charset="-120"/>
          <a:cs typeface="+mn-cs"/>
        </a:defRPr>
      </a:lvl3pPr>
      <a:lvl4pPr marL="828569" indent="-204063" algn="l" defTabSz="816251" rtl="0" eaLnBrk="1" latinLnBrk="0" hangingPunct="1">
        <a:lnSpc>
          <a:spcPct val="90000"/>
        </a:lnSpc>
        <a:spcBef>
          <a:spcPts val="714"/>
        </a:spcBef>
        <a:buClr>
          <a:schemeClr val="accent5"/>
        </a:buClr>
        <a:buFont typeface="Arial" charset="0"/>
        <a:buChar char="•"/>
        <a:defRPr sz="1700" kern="1200" baseline="0">
          <a:solidFill>
            <a:schemeClr val="tx1"/>
          </a:solidFill>
          <a:latin typeface="+mn-lt"/>
          <a:ea typeface="微軟正黑體" charset="-120"/>
          <a:cs typeface="+mn-cs"/>
        </a:defRPr>
      </a:lvl4pPr>
      <a:lvl5pPr marL="1836565" indent="-204063" algn="l" defTabSz="816251" rtl="0" eaLnBrk="1" latinLnBrk="0" hangingPunct="1">
        <a:lnSpc>
          <a:spcPct val="90000"/>
        </a:lnSpc>
        <a:spcBef>
          <a:spcPts val="447"/>
        </a:spcBef>
        <a:buFont typeface="Arial"/>
        <a:buChar char="•"/>
        <a:defRPr sz="1600" kern="1200">
          <a:solidFill>
            <a:schemeClr val="tx1"/>
          </a:solidFill>
          <a:latin typeface="+mn-lt"/>
          <a:ea typeface="+mn-ea"/>
          <a:cs typeface="+mn-cs"/>
        </a:defRPr>
      </a:lvl5pPr>
      <a:lvl6pPr marL="2244691" indent="-204063" algn="l" defTabSz="816251" rtl="0" eaLnBrk="1" latinLnBrk="0" hangingPunct="1">
        <a:lnSpc>
          <a:spcPct val="90000"/>
        </a:lnSpc>
        <a:spcBef>
          <a:spcPts val="447"/>
        </a:spcBef>
        <a:buFont typeface="Arial"/>
        <a:buChar char="•"/>
        <a:defRPr sz="1600" kern="1200">
          <a:solidFill>
            <a:schemeClr val="tx1"/>
          </a:solidFill>
          <a:latin typeface="+mn-lt"/>
          <a:ea typeface="+mn-ea"/>
          <a:cs typeface="+mn-cs"/>
        </a:defRPr>
      </a:lvl6pPr>
      <a:lvl7pPr marL="2652816" indent="-204063" algn="l" defTabSz="816251" rtl="0" eaLnBrk="1" latinLnBrk="0" hangingPunct="1">
        <a:lnSpc>
          <a:spcPct val="90000"/>
        </a:lnSpc>
        <a:spcBef>
          <a:spcPts val="447"/>
        </a:spcBef>
        <a:buFont typeface="Arial"/>
        <a:buChar char="•"/>
        <a:defRPr sz="1600" kern="1200">
          <a:solidFill>
            <a:schemeClr val="tx1"/>
          </a:solidFill>
          <a:latin typeface="+mn-lt"/>
          <a:ea typeface="+mn-ea"/>
          <a:cs typeface="+mn-cs"/>
        </a:defRPr>
      </a:lvl7pPr>
      <a:lvl8pPr marL="3060942" indent="-204063" algn="l" defTabSz="816251" rtl="0" eaLnBrk="1" latinLnBrk="0" hangingPunct="1">
        <a:lnSpc>
          <a:spcPct val="90000"/>
        </a:lnSpc>
        <a:spcBef>
          <a:spcPts val="447"/>
        </a:spcBef>
        <a:buFont typeface="Arial"/>
        <a:buChar char="•"/>
        <a:defRPr sz="1600" kern="1200">
          <a:solidFill>
            <a:schemeClr val="tx1"/>
          </a:solidFill>
          <a:latin typeface="+mn-lt"/>
          <a:ea typeface="+mn-ea"/>
          <a:cs typeface="+mn-cs"/>
        </a:defRPr>
      </a:lvl8pPr>
      <a:lvl9pPr marL="3469068" indent="-204063" algn="l" defTabSz="816251" rtl="0" eaLnBrk="1" latinLnBrk="0" hangingPunct="1">
        <a:lnSpc>
          <a:spcPct val="90000"/>
        </a:lnSpc>
        <a:spcBef>
          <a:spcPts val="447"/>
        </a:spcBef>
        <a:buFont typeface="Arial"/>
        <a:buChar char="•"/>
        <a:defRPr sz="1600" kern="1200">
          <a:solidFill>
            <a:schemeClr val="tx1"/>
          </a:solidFill>
          <a:latin typeface="+mn-lt"/>
          <a:ea typeface="+mn-ea"/>
          <a:cs typeface="+mn-cs"/>
        </a:defRPr>
      </a:lvl9pPr>
    </p:bodyStyle>
    <p:otherStyle>
      <a:defPPr>
        <a:defRPr lang="zh-TW"/>
      </a:defPPr>
      <a:lvl1pPr marL="0" algn="l" defTabSz="816251" rtl="0" eaLnBrk="1" latinLnBrk="0" hangingPunct="1">
        <a:defRPr sz="1600" kern="1200">
          <a:solidFill>
            <a:schemeClr val="tx1"/>
          </a:solidFill>
          <a:latin typeface="+mn-lt"/>
          <a:ea typeface="+mn-ea"/>
          <a:cs typeface="+mn-cs"/>
        </a:defRPr>
      </a:lvl1pPr>
      <a:lvl2pPr marL="408125" algn="l" defTabSz="816251" rtl="0" eaLnBrk="1" latinLnBrk="0" hangingPunct="1">
        <a:defRPr sz="1600" kern="1200">
          <a:solidFill>
            <a:schemeClr val="tx1"/>
          </a:solidFill>
          <a:latin typeface="+mn-lt"/>
          <a:ea typeface="+mn-ea"/>
          <a:cs typeface="+mn-cs"/>
        </a:defRPr>
      </a:lvl2pPr>
      <a:lvl3pPr marL="816251" algn="l" defTabSz="816251" rtl="0" eaLnBrk="1" latinLnBrk="0" hangingPunct="1">
        <a:defRPr sz="1600" kern="1200">
          <a:solidFill>
            <a:schemeClr val="tx1"/>
          </a:solidFill>
          <a:latin typeface="+mn-lt"/>
          <a:ea typeface="+mn-ea"/>
          <a:cs typeface="+mn-cs"/>
        </a:defRPr>
      </a:lvl3pPr>
      <a:lvl4pPr marL="1224377" algn="l" defTabSz="816251" rtl="0" eaLnBrk="1" latinLnBrk="0" hangingPunct="1">
        <a:defRPr sz="1600" kern="1200">
          <a:solidFill>
            <a:schemeClr val="tx1"/>
          </a:solidFill>
          <a:latin typeface="+mn-lt"/>
          <a:ea typeface="+mn-ea"/>
          <a:cs typeface="+mn-cs"/>
        </a:defRPr>
      </a:lvl4pPr>
      <a:lvl5pPr marL="1632502" algn="l" defTabSz="816251" rtl="0" eaLnBrk="1" latinLnBrk="0" hangingPunct="1">
        <a:defRPr sz="1600" kern="1200">
          <a:solidFill>
            <a:schemeClr val="tx1"/>
          </a:solidFill>
          <a:latin typeface="+mn-lt"/>
          <a:ea typeface="+mn-ea"/>
          <a:cs typeface="+mn-cs"/>
        </a:defRPr>
      </a:lvl5pPr>
      <a:lvl6pPr marL="2040628" algn="l" defTabSz="816251" rtl="0" eaLnBrk="1" latinLnBrk="0" hangingPunct="1">
        <a:defRPr sz="1600" kern="1200">
          <a:solidFill>
            <a:schemeClr val="tx1"/>
          </a:solidFill>
          <a:latin typeface="+mn-lt"/>
          <a:ea typeface="+mn-ea"/>
          <a:cs typeface="+mn-cs"/>
        </a:defRPr>
      </a:lvl6pPr>
      <a:lvl7pPr marL="2448753" algn="l" defTabSz="816251" rtl="0" eaLnBrk="1" latinLnBrk="0" hangingPunct="1">
        <a:defRPr sz="1600" kern="1200">
          <a:solidFill>
            <a:schemeClr val="tx1"/>
          </a:solidFill>
          <a:latin typeface="+mn-lt"/>
          <a:ea typeface="+mn-ea"/>
          <a:cs typeface="+mn-cs"/>
        </a:defRPr>
      </a:lvl7pPr>
      <a:lvl8pPr marL="2856879" algn="l" defTabSz="816251" rtl="0" eaLnBrk="1" latinLnBrk="0" hangingPunct="1">
        <a:defRPr sz="1600" kern="1200">
          <a:solidFill>
            <a:schemeClr val="tx1"/>
          </a:solidFill>
          <a:latin typeface="+mn-lt"/>
          <a:ea typeface="+mn-ea"/>
          <a:cs typeface="+mn-cs"/>
        </a:defRPr>
      </a:lvl8pPr>
      <a:lvl9pPr marL="3265005" algn="l" defTabSz="816251" rtl="0" eaLnBrk="1" latinLnBrk="0" hangingPunct="1">
        <a:defRPr sz="16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圖片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標題版面配置區 1"/>
          <p:cNvSpPr>
            <a:spLocks noGrp="1"/>
          </p:cNvSpPr>
          <p:nvPr>
            <p:ph type="title"/>
          </p:nvPr>
        </p:nvSpPr>
        <p:spPr>
          <a:xfrm>
            <a:off x="395538" y="273855"/>
            <a:ext cx="8304923" cy="407696"/>
          </a:xfrm>
          <a:prstGeom prst="rect">
            <a:avLst/>
          </a:prstGeom>
        </p:spPr>
        <p:txBody>
          <a:bodyPr vert="horz" lIns="107069" tIns="53531" rIns="107069" bIns="53531" rtlCol="0" anchor="ctr">
            <a:noAutofit/>
          </a:bodyPr>
          <a:lstStyle/>
          <a:p>
            <a:endParaRPr kumimoji="1" lang="zh-TW" altLang="en-US" dirty="0"/>
          </a:p>
        </p:txBody>
      </p:sp>
      <p:sp>
        <p:nvSpPr>
          <p:cNvPr id="3" name="文字版面配置區 2"/>
          <p:cNvSpPr>
            <a:spLocks noGrp="1"/>
          </p:cNvSpPr>
          <p:nvPr>
            <p:ph type="body" idx="1"/>
          </p:nvPr>
        </p:nvSpPr>
        <p:spPr>
          <a:xfrm>
            <a:off x="395538" y="789555"/>
            <a:ext cx="8304923" cy="3843170"/>
          </a:xfrm>
          <a:prstGeom prst="rect">
            <a:avLst/>
          </a:prstGeom>
        </p:spPr>
        <p:txBody>
          <a:bodyPr vert="horz" lIns="107069" tIns="53531" rIns="107069" bIns="53531"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9" name="Slide Number Placeholder 4"/>
          <p:cNvSpPr txBox="1">
            <a:spLocks/>
          </p:cNvSpPr>
          <p:nvPr/>
        </p:nvSpPr>
        <p:spPr>
          <a:xfrm>
            <a:off x="8412438" y="4632957"/>
            <a:ext cx="612068" cy="634295"/>
          </a:xfrm>
          <a:prstGeom prst="rect">
            <a:avLst/>
          </a:prstGeom>
        </p:spPr>
        <p:txBody>
          <a:bodyPr vert="horz" lIns="80317" tIns="40190" rIns="80317" bIns="40190" rtlCol="0" anchor="ctr"/>
          <a:lstStyle>
            <a:defPPr>
              <a:defRPr lang="zh-TW"/>
            </a:defPPr>
            <a:lvl1pPr marL="0" algn="r" defTabSz="914400" rtl="0" eaLnBrk="1" latinLnBrk="0" hangingPunct="1">
              <a:defRPr sz="1000" b="0" i="0" kern="1200" baseline="0">
                <a:solidFill>
                  <a:srgbClr val="A0A1A4"/>
                </a:solidFill>
                <a:latin typeface="+mj-lt"/>
                <a:ea typeface="+mn-ea"/>
                <a:cs typeface="Noto Sans CJK TC Regul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E2719F-92A1-4FFE-81FF-B45F661B4D21}" type="slidenum">
              <a:rPr lang="zh-TW" altLang="en-US" smtClean="0">
                <a:solidFill>
                  <a:srgbClr val="D2D3D4"/>
                </a:solidFill>
              </a:rPr>
              <a:pPr/>
              <a:t>‹#›</a:t>
            </a:fld>
            <a:r>
              <a:rPr lang="en-US" altLang="zh-TW" sz="1100">
                <a:solidFill>
                  <a:srgbClr val="D2D3D4"/>
                </a:solidFill>
              </a:rPr>
              <a:t> </a:t>
            </a:r>
            <a:endParaRPr lang="zh-TW" altLang="en-US" sz="1100">
              <a:solidFill>
                <a:srgbClr val="D2D3D4"/>
              </a:solidFill>
            </a:endParaRPr>
          </a:p>
        </p:txBody>
      </p:sp>
      <p:sp>
        <p:nvSpPr>
          <p:cNvPr id="6" name="矩形 5"/>
          <p:cNvSpPr/>
          <p:nvPr/>
        </p:nvSpPr>
        <p:spPr>
          <a:xfrm>
            <a:off x="6684325" y="4701879"/>
            <a:ext cx="2052629" cy="292773"/>
          </a:xfrm>
          <a:prstGeom prst="rect">
            <a:avLst/>
          </a:prstGeom>
        </p:spPr>
        <p:txBody>
          <a:bodyPr wrap="none" lIns="107069" tIns="53531" rIns="107069" bIns="53531">
            <a:spAutoFit/>
          </a:bodyPr>
          <a:lstStyle/>
          <a:p>
            <a:pPr defTabSz="1070404"/>
            <a:r>
              <a:rPr lang="en-US" altLang="zh-TW" sz="1200" b="1" smtClean="0">
                <a:solidFill>
                  <a:srgbClr val="0070C0"/>
                </a:solidFill>
              </a:rPr>
              <a:t>ASE Confidential / Security-C</a:t>
            </a:r>
            <a:endParaRPr lang="zh-TW" altLang="en-US" sz="1200">
              <a:solidFill>
                <a:srgbClr val="0070C0"/>
              </a:solidFill>
            </a:endParaRPr>
          </a:p>
        </p:txBody>
      </p:sp>
      <p:pic>
        <p:nvPicPr>
          <p:cNvPr id="4" name="圖片 3"/>
          <p:cNvPicPr>
            <a:picLocks noChangeAspect="1"/>
          </p:cNvPicPr>
          <p:nvPr/>
        </p:nvPicPr>
        <p:blipFill rotWithShape="1">
          <a:blip r:embed="rId9" cstate="print">
            <a:extLst>
              <a:ext uri="{28A0092B-C50C-407E-A947-70E740481C1C}">
                <a14:useLocalDpi xmlns:a14="http://schemas.microsoft.com/office/drawing/2010/main" val="0"/>
              </a:ext>
            </a:extLst>
          </a:blip>
          <a:srcRect r="18478"/>
          <a:stretch/>
        </p:blipFill>
        <p:spPr>
          <a:xfrm>
            <a:off x="0" y="0"/>
            <a:ext cx="9144000" cy="4731990"/>
          </a:xfrm>
          <a:prstGeom prst="rect">
            <a:avLst/>
          </a:prstGeom>
        </p:spPr>
      </p:pic>
      <p:sp>
        <p:nvSpPr>
          <p:cNvPr id="8" name="矩形 7">
            <a:extLst>
              <a:ext uri="{FF2B5EF4-FFF2-40B4-BE49-F238E27FC236}">
                <a16:creationId xmlns:a16="http://schemas.microsoft.com/office/drawing/2014/main" id="{0BC77E06-60F0-46B7-9A9B-E0C79B9C82AF}"/>
              </a:ext>
            </a:extLst>
          </p:cNvPr>
          <p:cNvSpPr/>
          <p:nvPr/>
        </p:nvSpPr>
        <p:spPr>
          <a:xfrm>
            <a:off x="-8612" y="1538"/>
            <a:ext cx="9144000" cy="4731990"/>
          </a:xfrm>
          <a:prstGeom prst="rect">
            <a:avLst/>
          </a:prstGeom>
          <a:gradFill flip="none" rotWithShape="1">
            <a:gsLst>
              <a:gs pos="23000">
                <a:schemeClr val="bg1">
                  <a:lumMod val="95000"/>
                  <a:alpha val="10000"/>
                </a:schemeClr>
              </a:gs>
              <a:gs pos="94000">
                <a:schemeClr val="tx1"/>
              </a:gs>
              <a:gs pos="64000">
                <a:schemeClr val="tx1">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7422" tIns="53772" rIns="107422" bIns="53772" rtlCol="0" anchor="ctr"/>
          <a:lstStyle/>
          <a:p>
            <a:pPr algn="ctr" defTabSz="1070404"/>
            <a:endParaRPr lang="zh-TW" altLang="en-US" sz="11400" b="1">
              <a:solidFill>
                <a:prstClr val="white"/>
              </a:solidFill>
              <a:latin typeface="微軟正黑體" panose="020B0604030504040204" pitchFamily="34" charset="-120"/>
            </a:endParaRPr>
          </a:p>
        </p:txBody>
      </p:sp>
    </p:spTree>
    <p:extLst>
      <p:ext uri="{BB962C8B-B14F-4D97-AF65-F5344CB8AC3E}">
        <p14:creationId xmlns:p14="http://schemas.microsoft.com/office/powerpoint/2010/main" val="1806860673"/>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Lst>
  <p:timing>
    <p:tnLst>
      <p:par>
        <p:cTn id="1" dur="indefinite" restart="never" nodeType="tmRoot"/>
      </p:par>
    </p:tnLst>
  </p:timing>
  <p:txStyles>
    <p:titleStyle>
      <a:lvl1pPr algn="l" defTabSz="802789" rtl="0" eaLnBrk="1" latinLnBrk="0" hangingPunct="1">
        <a:lnSpc>
          <a:spcPct val="90000"/>
        </a:lnSpc>
        <a:spcBef>
          <a:spcPct val="0"/>
        </a:spcBef>
        <a:buNone/>
        <a:defRPr sz="3800" b="1" i="0" kern="1200" baseline="0">
          <a:solidFill>
            <a:schemeClr val="tx1"/>
          </a:solidFill>
          <a:latin typeface="+mn-lt"/>
          <a:ea typeface="微軟正黑體" charset="-120"/>
          <a:cs typeface="Microsoft JhengHei" charset="-120"/>
        </a:defRPr>
      </a:lvl1pPr>
    </p:titleStyle>
    <p:bodyStyle>
      <a:lvl1pPr marL="200738" indent="-200738" algn="l" defTabSz="802789" rtl="0" eaLnBrk="1" latinLnBrk="0" hangingPunct="1">
        <a:lnSpc>
          <a:spcPct val="90000"/>
        </a:lnSpc>
        <a:spcBef>
          <a:spcPts val="713"/>
        </a:spcBef>
        <a:buClr>
          <a:schemeClr val="accent5"/>
        </a:buClr>
        <a:buFont typeface="Arial" charset="0"/>
        <a:buChar char="•"/>
        <a:defRPr sz="2900" b="1" kern="1200" baseline="0">
          <a:solidFill>
            <a:schemeClr val="tx1"/>
          </a:solidFill>
          <a:latin typeface="+mn-lt"/>
          <a:ea typeface="微軟正黑體" charset="-120"/>
          <a:cs typeface="+mn-cs"/>
        </a:defRPr>
      </a:lvl1pPr>
      <a:lvl2pPr marL="433534" indent="-200738" algn="l" defTabSz="802789" rtl="0" eaLnBrk="1" latinLnBrk="0" hangingPunct="1">
        <a:lnSpc>
          <a:spcPct val="90000"/>
        </a:lnSpc>
        <a:spcBef>
          <a:spcPts val="713"/>
        </a:spcBef>
        <a:buClr>
          <a:schemeClr val="accent5"/>
        </a:buClr>
        <a:buFont typeface="Arial" charset="0"/>
        <a:buChar char="•"/>
        <a:defRPr sz="2400" b="1" kern="1200" baseline="0">
          <a:solidFill>
            <a:schemeClr val="tx1"/>
          </a:solidFill>
          <a:latin typeface="+mn-lt"/>
          <a:ea typeface="微軟正黑體" charset="-120"/>
          <a:cs typeface="+mn-cs"/>
        </a:defRPr>
      </a:lvl2pPr>
      <a:lvl3pPr marL="624242" indent="-200738" algn="l" defTabSz="802789" rtl="0" eaLnBrk="1" latinLnBrk="0" hangingPunct="1">
        <a:lnSpc>
          <a:spcPct val="90000"/>
        </a:lnSpc>
        <a:spcBef>
          <a:spcPts val="713"/>
        </a:spcBef>
        <a:buClr>
          <a:schemeClr val="accent5"/>
        </a:buClr>
        <a:buFont typeface="Arial" charset="0"/>
        <a:buChar char="•"/>
        <a:defRPr sz="1900" kern="1200" baseline="0">
          <a:solidFill>
            <a:schemeClr val="tx1"/>
          </a:solidFill>
          <a:latin typeface="+mn-lt"/>
          <a:ea typeface="微軟正黑體" charset="-120"/>
          <a:cs typeface="+mn-cs"/>
        </a:defRPr>
      </a:lvl3pPr>
      <a:lvl4pPr marL="814955" indent="-200738" algn="l" defTabSz="802789" rtl="0" eaLnBrk="1" latinLnBrk="0" hangingPunct="1">
        <a:lnSpc>
          <a:spcPct val="90000"/>
        </a:lnSpc>
        <a:spcBef>
          <a:spcPts val="713"/>
        </a:spcBef>
        <a:buClr>
          <a:schemeClr val="accent5"/>
        </a:buClr>
        <a:buFont typeface="Arial" charset="0"/>
        <a:buChar char="•"/>
        <a:defRPr sz="1700" kern="1200" baseline="0">
          <a:solidFill>
            <a:schemeClr val="tx1"/>
          </a:solidFill>
          <a:latin typeface="+mn-lt"/>
          <a:ea typeface="微軟正黑體" charset="-120"/>
          <a:cs typeface="+mn-cs"/>
        </a:defRPr>
      </a:lvl4pPr>
      <a:lvl5pPr marL="1806313" indent="-200738" algn="l" defTabSz="802789" rtl="0" eaLnBrk="1" latinLnBrk="0" hangingPunct="1">
        <a:lnSpc>
          <a:spcPct val="90000"/>
        </a:lnSpc>
        <a:spcBef>
          <a:spcPts val="447"/>
        </a:spcBef>
        <a:buFont typeface="Arial"/>
        <a:buChar char="•"/>
        <a:defRPr sz="1700" kern="1200">
          <a:solidFill>
            <a:schemeClr val="tx1"/>
          </a:solidFill>
          <a:latin typeface="+mn-lt"/>
          <a:ea typeface="+mn-ea"/>
          <a:cs typeface="+mn-cs"/>
        </a:defRPr>
      </a:lvl5pPr>
      <a:lvl6pPr marL="2207684" indent="-200738" algn="l" defTabSz="802789" rtl="0" eaLnBrk="1" latinLnBrk="0" hangingPunct="1">
        <a:lnSpc>
          <a:spcPct val="90000"/>
        </a:lnSpc>
        <a:spcBef>
          <a:spcPts val="447"/>
        </a:spcBef>
        <a:buFont typeface="Arial"/>
        <a:buChar char="•"/>
        <a:defRPr sz="1700" kern="1200">
          <a:solidFill>
            <a:schemeClr val="tx1"/>
          </a:solidFill>
          <a:latin typeface="+mn-lt"/>
          <a:ea typeface="+mn-ea"/>
          <a:cs typeface="+mn-cs"/>
        </a:defRPr>
      </a:lvl6pPr>
      <a:lvl7pPr marL="2609111" indent="-200738" algn="l" defTabSz="802789" rtl="0" eaLnBrk="1" latinLnBrk="0" hangingPunct="1">
        <a:lnSpc>
          <a:spcPct val="90000"/>
        </a:lnSpc>
        <a:spcBef>
          <a:spcPts val="447"/>
        </a:spcBef>
        <a:buFont typeface="Arial"/>
        <a:buChar char="•"/>
        <a:defRPr sz="1700" kern="1200">
          <a:solidFill>
            <a:schemeClr val="tx1"/>
          </a:solidFill>
          <a:latin typeface="+mn-lt"/>
          <a:ea typeface="+mn-ea"/>
          <a:cs typeface="+mn-cs"/>
        </a:defRPr>
      </a:lvl7pPr>
      <a:lvl8pPr marL="3010542" indent="-200738" algn="l" defTabSz="802789" rtl="0" eaLnBrk="1" latinLnBrk="0" hangingPunct="1">
        <a:lnSpc>
          <a:spcPct val="90000"/>
        </a:lnSpc>
        <a:spcBef>
          <a:spcPts val="447"/>
        </a:spcBef>
        <a:buFont typeface="Arial"/>
        <a:buChar char="•"/>
        <a:defRPr sz="1700" kern="1200">
          <a:solidFill>
            <a:schemeClr val="tx1"/>
          </a:solidFill>
          <a:latin typeface="+mn-lt"/>
          <a:ea typeface="+mn-ea"/>
          <a:cs typeface="+mn-cs"/>
        </a:defRPr>
      </a:lvl8pPr>
      <a:lvl9pPr marL="3411923" indent="-200738" algn="l" defTabSz="802789" rtl="0" eaLnBrk="1" latinLnBrk="0" hangingPunct="1">
        <a:lnSpc>
          <a:spcPct val="90000"/>
        </a:lnSpc>
        <a:spcBef>
          <a:spcPts val="447"/>
        </a:spcBef>
        <a:buFont typeface="Arial"/>
        <a:buChar char="•"/>
        <a:defRPr sz="1700" kern="1200">
          <a:solidFill>
            <a:schemeClr val="tx1"/>
          </a:solidFill>
          <a:latin typeface="+mn-lt"/>
          <a:ea typeface="+mn-ea"/>
          <a:cs typeface="+mn-cs"/>
        </a:defRPr>
      </a:lvl9pPr>
    </p:bodyStyle>
    <p:otherStyle>
      <a:defPPr>
        <a:defRPr lang="zh-TW"/>
      </a:defPPr>
      <a:lvl1pPr marL="0" algn="l" defTabSz="802789" rtl="0" eaLnBrk="1" latinLnBrk="0" hangingPunct="1">
        <a:defRPr sz="1700" kern="1200">
          <a:solidFill>
            <a:schemeClr val="tx1"/>
          </a:solidFill>
          <a:latin typeface="+mn-lt"/>
          <a:ea typeface="+mn-ea"/>
          <a:cs typeface="+mn-cs"/>
        </a:defRPr>
      </a:lvl1pPr>
      <a:lvl2pPr marL="401433" algn="l" defTabSz="802789" rtl="0" eaLnBrk="1" latinLnBrk="0" hangingPunct="1">
        <a:defRPr sz="1700" kern="1200">
          <a:solidFill>
            <a:schemeClr val="tx1"/>
          </a:solidFill>
          <a:latin typeface="+mn-lt"/>
          <a:ea typeface="+mn-ea"/>
          <a:cs typeface="+mn-cs"/>
        </a:defRPr>
      </a:lvl2pPr>
      <a:lvl3pPr marL="802789" algn="l" defTabSz="802789" rtl="0" eaLnBrk="1" latinLnBrk="0" hangingPunct="1">
        <a:defRPr sz="1700" kern="1200">
          <a:solidFill>
            <a:schemeClr val="tx1"/>
          </a:solidFill>
          <a:latin typeface="+mn-lt"/>
          <a:ea typeface="+mn-ea"/>
          <a:cs typeface="+mn-cs"/>
        </a:defRPr>
      </a:lvl3pPr>
      <a:lvl4pPr marL="1204213" algn="l" defTabSz="802789" rtl="0" eaLnBrk="1" latinLnBrk="0" hangingPunct="1">
        <a:defRPr sz="1700" kern="1200">
          <a:solidFill>
            <a:schemeClr val="tx1"/>
          </a:solidFill>
          <a:latin typeface="+mn-lt"/>
          <a:ea typeface="+mn-ea"/>
          <a:cs typeface="+mn-cs"/>
        </a:defRPr>
      </a:lvl4pPr>
      <a:lvl5pPr marL="1605602" algn="l" defTabSz="802789" rtl="0" eaLnBrk="1" latinLnBrk="0" hangingPunct="1">
        <a:defRPr sz="1700" kern="1200">
          <a:solidFill>
            <a:schemeClr val="tx1"/>
          </a:solidFill>
          <a:latin typeface="+mn-lt"/>
          <a:ea typeface="+mn-ea"/>
          <a:cs typeface="+mn-cs"/>
        </a:defRPr>
      </a:lvl5pPr>
      <a:lvl6pPr marL="2007019" algn="l" defTabSz="802789" rtl="0" eaLnBrk="1" latinLnBrk="0" hangingPunct="1">
        <a:defRPr sz="1700" kern="1200">
          <a:solidFill>
            <a:schemeClr val="tx1"/>
          </a:solidFill>
          <a:latin typeface="+mn-lt"/>
          <a:ea typeface="+mn-ea"/>
          <a:cs typeface="+mn-cs"/>
        </a:defRPr>
      </a:lvl6pPr>
      <a:lvl7pPr marL="2408392" algn="l" defTabSz="802789" rtl="0" eaLnBrk="1" latinLnBrk="0" hangingPunct="1">
        <a:defRPr sz="1700" kern="1200">
          <a:solidFill>
            <a:schemeClr val="tx1"/>
          </a:solidFill>
          <a:latin typeface="+mn-lt"/>
          <a:ea typeface="+mn-ea"/>
          <a:cs typeface="+mn-cs"/>
        </a:defRPr>
      </a:lvl7pPr>
      <a:lvl8pPr marL="2809831" algn="l" defTabSz="802789" rtl="0" eaLnBrk="1" latinLnBrk="0" hangingPunct="1">
        <a:defRPr sz="1700" kern="1200">
          <a:solidFill>
            <a:schemeClr val="tx1"/>
          </a:solidFill>
          <a:latin typeface="+mn-lt"/>
          <a:ea typeface="+mn-ea"/>
          <a:cs typeface="+mn-cs"/>
        </a:defRPr>
      </a:lvl8pPr>
      <a:lvl9pPr marL="3211231" algn="l" defTabSz="802789" rtl="0" eaLnBrk="1" latinLnBrk="0" hangingPunct="1">
        <a:defRPr sz="17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050102"/>
            </a:gs>
            <a:gs pos="0">
              <a:srgbClr val="331433"/>
            </a:gs>
            <a:gs pos="100000">
              <a:srgbClr val="061C52"/>
            </a:gs>
          </a:gsLst>
          <a:lin ang="2700000" scaled="1"/>
          <a:tileRect/>
        </a:gradFill>
        <a:effectLst/>
      </p:bgPr>
    </p:bg>
    <p:spTree>
      <p:nvGrpSpPr>
        <p:cNvPr id="1" name=""/>
        <p:cNvGrpSpPr/>
        <p:nvPr/>
      </p:nvGrpSpPr>
      <p:grpSpPr>
        <a:xfrm>
          <a:off x="0" y="0"/>
          <a:ext cx="0" cy="0"/>
          <a:chOff x="0" y="0"/>
          <a:chExt cx="0" cy="0"/>
        </a:xfrm>
      </p:grpSpPr>
      <p:pic>
        <p:nvPicPr>
          <p:cNvPr id="5" name="圖片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標題版面配置區 1"/>
          <p:cNvSpPr>
            <a:spLocks noGrp="1"/>
          </p:cNvSpPr>
          <p:nvPr>
            <p:ph type="title"/>
          </p:nvPr>
        </p:nvSpPr>
        <p:spPr>
          <a:xfrm>
            <a:off x="395540" y="273844"/>
            <a:ext cx="8304923" cy="407696"/>
          </a:xfrm>
          <a:prstGeom prst="rect">
            <a:avLst/>
          </a:prstGeom>
        </p:spPr>
        <p:txBody>
          <a:bodyPr vert="horz" lIns="108592" tIns="54298" rIns="108592" bIns="54298" rtlCol="0" anchor="ctr">
            <a:noAutofit/>
          </a:bodyPr>
          <a:lstStyle/>
          <a:p>
            <a:endParaRPr kumimoji="1" lang="zh-TW" altLang="en-US" dirty="0"/>
          </a:p>
        </p:txBody>
      </p:sp>
      <p:sp>
        <p:nvSpPr>
          <p:cNvPr id="3" name="文字版面配置區 2"/>
          <p:cNvSpPr>
            <a:spLocks noGrp="1"/>
          </p:cNvSpPr>
          <p:nvPr>
            <p:ph type="body" idx="1"/>
          </p:nvPr>
        </p:nvSpPr>
        <p:spPr>
          <a:xfrm>
            <a:off x="395540" y="789553"/>
            <a:ext cx="8304923" cy="3843170"/>
          </a:xfrm>
          <a:prstGeom prst="rect">
            <a:avLst/>
          </a:prstGeom>
        </p:spPr>
        <p:txBody>
          <a:bodyPr vert="horz" lIns="108592" tIns="54298" rIns="108592" bIns="54298"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Slide Number Placeholder 4"/>
          <p:cNvSpPr txBox="1">
            <a:spLocks/>
          </p:cNvSpPr>
          <p:nvPr/>
        </p:nvSpPr>
        <p:spPr>
          <a:xfrm>
            <a:off x="8376423" y="4639484"/>
            <a:ext cx="648072" cy="627534"/>
          </a:xfrm>
          <a:prstGeom prst="rect">
            <a:avLst/>
          </a:prstGeom>
        </p:spPr>
        <p:txBody>
          <a:bodyPr vert="horz" lIns="81444" tIns="40720" rIns="81444" bIns="40720" rtlCol="0" anchor="ctr"/>
          <a:lstStyle>
            <a:defPPr>
              <a:defRPr lang="zh-TW"/>
            </a:defPPr>
            <a:lvl1pPr marL="0" algn="r" defTabSz="914400" rtl="0" eaLnBrk="1" latinLnBrk="0" hangingPunct="1">
              <a:defRPr sz="1000" b="0" i="0" kern="1200" baseline="0">
                <a:solidFill>
                  <a:srgbClr val="A0A1A4"/>
                </a:solidFill>
                <a:latin typeface="+mj-lt"/>
                <a:ea typeface="+mn-ea"/>
                <a:cs typeface="Noto Sans CJK TC Regul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E2719F-92A1-4FFE-81FF-B45F661B4D21}" type="slidenum">
              <a:rPr lang="zh-TW" altLang="en-US" sz="800" smtClean="0">
                <a:solidFill>
                  <a:prstClr val="black"/>
                </a:solidFill>
              </a:rPr>
              <a:pPr/>
              <a:t>‹#›</a:t>
            </a:fld>
            <a:r>
              <a:rPr lang="en-US" altLang="zh-TW" sz="1100" dirty="0">
                <a:solidFill>
                  <a:srgbClr val="D2D3D4"/>
                </a:solidFill>
              </a:rPr>
              <a:t> </a:t>
            </a:r>
            <a:endParaRPr lang="zh-TW" altLang="en-US" sz="1100" dirty="0">
              <a:solidFill>
                <a:srgbClr val="D2D3D4"/>
              </a:solidFill>
            </a:endParaRPr>
          </a:p>
        </p:txBody>
      </p:sp>
      <p:sp>
        <p:nvSpPr>
          <p:cNvPr id="7" name="矩形 6"/>
          <p:cNvSpPr/>
          <p:nvPr/>
        </p:nvSpPr>
        <p:spPr>
          <a:xfrm>
            <a:off x="6684247" y="4701806"/>
            <a:ext cx="2055705" cy="294322"/>
          </a:xfrm>
          <a:prstGeom prst="rect">
            <a:avLst/>
          </a:prstGeom>
        </p:spPr>
        <p:txBody>
          <a:bodyPr wrap="none" lIns="108592" tIns="54298" rIns="108592" bIns="54298">
            <a:spAutoFit/>
          </a:bodyPr>
          <a:lstStyle/>
          <a:p>
            <a:pPr defTabSz="1085890"/>
            <a:r>
              <a:rPr lang="en-US" altLang="zh-TW" sz="1200" b="1" smtClean="0">
                <a:solidFill>
                  <a:srgbClr val="0070C0"/>
                </a:solidFill>
              </a:rPr>
              <a:t>ASE Confidential / Security-B</a:t>
            </a:r>
            <a:endParaRPr lang="zh-TW" altLang="en-US" sz="1200" dirty="0">
              <a:solidFill>
                <a:srgbClr val="0070C0"/>
              </a:solidFill>
            </a:endParaRPr>
          </a:p>
        </p:txBody>
      </p:sp>
      <p:sp>
        <p:nvSpPr>
          <p:cNvPr id="4" name="矩形 3"/>
          <p:cNvSpPr/>
          <p:nvPr/>
        </p:nvSpPr>
        <p:spPr>
          <a:xfrm>
            <a:off x="0" y="1"/>
            <a:ext cx="9144000" cy="4701794"/>
          </a:xfrm>
          <a:prstGeom prst="rect">
            <a:avLst/>
          </a:prstGeom>
          <a:gradFill>
            <a:gsLst>
              <a:gs pos="0">
                <a:srgbClr val="050102"/>
              </a:gs>
              <a:gs pos="0">
                <a:srgbClr val="331433"/>
              </a:gs>
              <a:gs pos="100000">
                <a:srgbClr val="061C52"/>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lIns="77744" tIns="38870" rIns="77744" bIns="38870" rtlCol="0" anchor="ctr"/>
          <a:lstStyle/>
          <a:p>
            <a:pPr algn="ctr" defTabSz="1085890"/>
            <a:endParaRPr lang="zh-TW" altLang="en-US">
              <a:solidFill>
                <a:prstClr val="white"/>
              </a:solidFill>
            </a:endParaRPr>
          </a:p>
        </p:txBody>
      </p:sp>
    </p:spTree>
    <p:extLst>
      <p:ext uri="{BB962C8B-B14F-4D97-AF65-F5344CB8AC3E}">
        <p14:creationId xmlns:p14="http://schemas.microsoft.com/office/powerpoint/2010/main" val="2472089679"/>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Lst>
  <p:timing>
    <p:tnLst>
      <p:par>
        <p:cTn id="1" dur="indefinite" restart="never" nodeType="tmRoot"/>
      </p:par>
    </p:tnLst>
  </p:timing>
  <p:txStyles>
    <p:titleStyle>
      <a:lvl1pPr algn="l" defTabSz="814430" rtl="0" eaLnBrk="1" latinLnBrk="0" hangingPunct="1">
        <a:lnSpc>
          <a:spcPct val="90000"/>
        </a:lnSpc>
        <a:spcBef>
          <a:spcPct val="0"/>
        </a:spcBef>
        <a:buNone/>
        <a:defRPr sz="3800" b="1" kern="1200" baseline="0">
          <a:solidFill>
            <a:schemeClr val="bg1"/>
          </a:solidFill>
          <a:latin typeface="+mn-lt"/>
          <a:ea typeface="微軟正黑體" charset="-120"/>
          <a:cs typeface="+mj-cs"/>
        </a:defRPr>
      </a:lvl1pPr>
    </p:titleStyle>
    <p:bodyStyle>
      <a:lvl1pPr marL="220575" indent="-207383" algn="l" defTabSz="814430" rtl="0" eaLnBrk="1" latinLnBrk="0" hangingPunct="1">
        <a:lnSpc>
          <a:spcPct val="90000"/>
        </a:lnSpc>
        <a:spcBef>
          <a:spcPts val="714"/>
        </a:spcBef>
        <a:buClr>
          <a:schemeClr val="accent5"/>
        </a:buClr>
        <a:buFont typeface="Arial"/>
        <a:buChar char="•"/>
        <a:tabLst/>
        <a:defRPr sz="2900" b="1" kern="1200" baseline="0">
          <a:solidFill>
            <a:schemeClr val="bg1"/>
          </a:solidFill>
          <a:latin typeface="+mn-lt"/>
          <a:ea typeface="微軟正黑體" charset="-120"/>
          <a:cs typeface="+mn-cs"/>
        </a:defRPr>
      </a:lvl1pPr>
      <a:lvl2pPr marL="448895" indent="-224447" algn="l" defTabSz="814430" rtl="0" eaLnBrk="1" latinLnBrk="0" hangingPunct="1">
        <a:lnSpc>
          <a:spcPct val="90000"/>
        </a:lnSpc>
        <a:spcBef>
          <a:spcPts val="714"/>
        </a:spcBef>
        <a:buClr>
          <a:schemeClr val="accent5"/>
        </a:buClr>
        <a:buFont typeface="Arial"/>
        <a:buChar char="•"/>
        <a:defRPr sz="2400" b="1" kern="1200" baseline="0">
          <a:solidFill>
            <a:schemeClr val="bg1"/>
          </a:solidFill>
          <a:latin typeface="+mn-lt"/>
          <a:ea typeface="微軟正黑體" charset="-120"/>
          <a:cs typeface="+mn-cs"/>
        </a:defRPr>
      </a:lvl2pPr>
      <a:lvl3pPr marL="641277" indent="-160321" algn="l" defTabSz="814430" rtl="0" eaLnBrk="1" latinLnBrk="0" hangingPunct="1">
        <a:lnSpc>
          <a:spcPct val="90000"/>
        </a:lnSpc>
        <a:spcBef>
          <a:spcPts val="714"/>
        </a:spcBef>
        <a:buClr>
          <a:schemeClr val="accent5"/>
        </a:buClr>
        <a:buFont typeface="Arial"/>
        <a:buChar char="•"/>
        <a:defRPr sz="1900" kern="1200" baseline="0">
          <a:solidFill>
            <a:schemeClr val="bg1"/>
          </a:solidFill>
          <a:latin typeface="+mn-lt"/>
          <a:ea typeface="微軟正黑體" charset="-120"/>
          <a:cs typeface="+mn-cs"/>
        </a:defRPr>
      </a:lvl3pPr>
      <a:lvl4pPr marL="801594" indent="-160321" algn="l" defTabSz="814430" rtl="0" eaLnBrk="1" latinLnBrk="0" hangingPunct="1">
        <a:lnSpc>
          <a:spcPct val="90000"/>
        </a:lnSpc>
        <a:spcBef>
          <a:spcPts val="714"/>
        </a:spcBef>
        <a:buClr>
          <a:schemeClr val="accent5"/>
        </a:buClr>
        <a:buFont typeface="Arial"/>
        <a:buChar char="•"/>
        <a:defRPr sz="1600" kern="1200" baseline="0">
          <a:solidFill>
            <a:schemeClr val="bg1"/>
          </a:solidFill>
          <a:latin typeface="+mn-lt"/>
          <a:ea typeface="微軟正黑體" charset="-120"/>
          <a:cs typeface="+mn-cs"/>
        </a:defRPr>
      </a:lvl4pPr>
      <a:lvl5pPr marL="1832447" indent="-203607" algn="l" defTabSz="814430" rtl="0" eaLnBrk="1" latinLnBrk="0" hangingPunct="1">
        <a:lnSpc>
          <a:spcPct val="90000"/>
        </a:lnSpc>
        <a:spcBef>
          <a:spcPts val="446"/>
        </a:spcBef>
        <a:buFont typeface="Arial"/>
        <a:buChar char="•"/>
        <a:defRPr sz="1600" kern="1200">
          <a:solidFill>
            <a:schemeClr val="tx1"/>
          </a:solidFill>
          <a:latin typeface="+mn-lt"/>
          <a:ea typeface="+mn-ea"/>
          <a:cs typeface="+mn-cs"/>
        </a:defRPr>
      </a:lvl5pPr>
      <a:lvl6pPr marL="2239660" indent="-203607" algn="l" defTabSz="814430" rtl="0" eaLnBrk="1" latinLnBrk="0" hangingPunct="1">
        <a:lnSpc>
          <a:spcPct val="90000"/>
        </a:lnSpc>
        <a:spcBef>
          <a:spcPts val="446"/>
        </a:spcBef>
        <a:buFont typeface="Arial"/>
        <a:buChar char="•"/>
        <a:defRPr sz="1600" kern="1200">
          <a:solidFill>
            <a:schemeClr val="tx1"/>
          </a:solidFill>
          <a:latin typeface="+mn-lt"/>
          <a:ea typeface="+mn-ea"/>
          <a:cs typeface="+mn-cs"/>
        </a:defRPr>
      </a:lvl6pPr>
      <a:lvl7pPr marL="2646871" indent="-203607" algn="l" defTabSz="814430" rtl="0" eaLnBrk="1" latinLnBrk="0" hangingPunct="1">
        <a:lnSpc>
          <a:spcPct val="90000"/>
        </a:lnSpc>
        <a:spcBef>
          <a:spcPts val="446"/>
        </a:spcBef>
        <a:buFont typeface="Arial"/>
        <a:buChar char="•"/>
        <a:defRPr sz="1600" kern="1200">
          <a:solidFill>
            <a:schemeClr val="tx1"/>
          </a:solidFill>
          <a:latin typeface="+mn-lt"/>
          <a:ea typeface="+mn-ea"/>
          <a:cs typeface="+mn-cs"/>
        </a:defRPr>
      </a:lvl7pPr>
      <a:lvl8pPr marL="3054080" indent="-203607" algn="l" defTabSz="814430" rtl="0" eaLnBrk="1" latinLnBrk="0" hangingPunct="1">
        <a:lnSpc>
          <a:spcPct val="90000"/>
        </a:lnSpc>
        <a:spcBef>
          <a:spcPts val="446"/>
        </a:spcBef>
        <a:buFont typeface="Arial"/>
        <a:buChar char="•"/>
        <a:defRPr sz="1600" kern="1200">
          <a:solidFill>
            <a:schemeClr val="tx1"/>
          </a:solidFill>
          <a:latin typeface="+mn-lt"/>
          <a:ea typeface="+mn-ea"/>
          <a:cs typeface="+mn-cs"/>
        </a:defRPr>
      </a:lvl8pPr>
      <a:lvl9pPr marL="3461289" indent="-203607" algn="l" defTabSz="814430" rtl="0" eaLnBrk="1" latinLnBrk="0" hangingPunct="1">
        <a:lnSpc>
          <a:spcPct val="90000"/>
        </a:lnSpc>
        <a:spcBef>
          <a:spcPts val="446"/>
        </a:spcBef>
        <a:buFont typeface="Arial"/>
        <a:buChar char="•"/>
        <a:defRPr sz="1600" kern="1200">
          <a:solidFill>
            <a:schemeClr val="tx1"/>
          </a:solidFill>
          <a:latin typeface="+mn-lt"/>
          <a:ea typeface="+mn-ea"/>
          <a:cs typeface="+mn-cs"/>
        </a:defRPr>
      </a:lvl9pPr>
    </p:bodyStyle>
    <p:otherStyle>
      <a:defPPr>
        <a:defRPr lang="zh-TW"/>
      </a:defPPr>
      <a:lvl1pPr marL="0" algn="l" defTabSz="814430" rtl="0" eaLnBrk="1" latinLnBrk="0" hangingPunct="1">
        <a:defRPr sz="1600" kern="1200">
          <a:solidFill>
            <a:schemeClr val="tx1"/>
          </a:solidFill>
          <a:latin typeface="+mn-lt"/>
          <a:ea typeface="+mn-ea"/>
          <a:cs typeface="+mn-cs"/>
        </a:defRPr>
      </a:lvl1pPr>
      <a:lvl2pPr marL="407216" algn="l" defTabSz="814430" rtl="0" eaLnBrk="1" latinLnBrk="0" hangingPunct="1">
        <a:defRPr sz="1600" kern="1200">
          <a:solidFill>
            <a:schemeClr val="tx1"/>
          </a:solidFill>
          <a:latin typeface="+mn-lt"/>
          <a:ea typeface="+mn-ea"/>
          <a:cs typeface="+mn-cs"/>
        </a:defRPr>
      </a:lvl2pPr>
      <a:lvl3pPr marL="814430" algn="l" defTabSz="814430" rtl="0" eaLnBrk="1" latinLnBrk="0" hangingPunct="1">
        <a:defRPr sz="1600" kern="1200">
          <a:solidFill>
            <a:schemeClr val="tx1"/>
          </a:solidFill>
          <a:latin typeface="+mn-lt"/>
          <a:ea typeface="+mn-ea"/>
          <a:cs typeface="+mn-cs"/>
        </a:defRPr>
      </a:lvl3pPr>
      <a:lvl4pPr marL="1221633" algn="l" defTabSz="814430" rtl="0" eaLnBrk="1" latinLnBrk="0" hangingPunct="1">
        <a:defRPr sz="1600" kern="1200">
          <a:solidFill>
            <a:schemeClr val="tx1"/>
          </a:solidFill>
          <a:latin typeface="+mn-lt"/>
          <a:ea typeface="+mn-ea"/>
          <a:cs typeface="+mn-cs"/>
        </a:defRPr>
      </a:lvl4pPr>
      <a:lvl5pPr marL="1628847" algn="l" defTabSz="814430" rtl="0" eaLnBrk="1" latinLnBrk="0" hangingPunct="1">
        <a:defRPr sz="1600" kern="1200">
          <a:solidFill>
            <a:schemeClr val="tx1"/>
          </a:solidFill>
          <a:latin typeface="+mn-lt"/>
          <a:ea typeface="+mn-ea"/>
          <a:cs typeface="+mn-cs"/>
        </a:defRPr>
      </a:lvl5pPr>
      <a:lvl6pPr marL="2036056" algn="l" defTabSz="814430" rtl="0" eaLnBrk="1" latinLnBrk="0" hangingPunct="1">
        <a:defRPr sz="1600" kern="1200">
          <a:solidFill>
            <a:schemeClr val="tx1"/>
          </a:solidFill>
          <a:latin typeface="+mn-lt"/>
          <a:ea typeface="+mn-ea"/>
          <a:cs typeface="+mn-cs"/>
        </a:defRPr>
      </a:lvl6pPr>
      <a:lvl7pPr marL="2443264" algn="l" defTabSz="814430" rtl="0" eaLnBrk="1" latinLnBrk="0" hangingPunct="1">
        <a:defRPr sz="1600" kern="1200">
          <a:solidFill>
            <a:schemeClr val="tx1"/>
          </a:solidFill>
          <a:latin typeface="+mn-lt"/>
          <a:ea typeface="+mn-ea"/>
          <a:cs typeface="+mn-cs"/>
        </a:defRPr>
      </a:lvl7pPr>
      <a:lvl8pPr marL="2850475" algn="l" defTabSz="814430" rtl="0" eaLnBrk="1" latinLnBrk="0" hangingPunct="1">
        <a:defRPr sz="1600" kern="1200">
          <a:solidFill>
            <a:schemeClr val="tx1"/>
          </a:solidFill>
          <a:latin typeface="+mn-lt"/>
          <a:ea typeface="+mn-ea"/>
          <a:cs typeface="+mn-cs"/>
        </a:defRPr>
      </a:lvl8pPr>
      <a:lvl9pPr marL="3257684" algn="l" defTabSz="814430" rtl="0" eaLnBrk="1" latinLnBrk="0" hangingPunct="1">
        <a:defRPr sz="16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38" tIns="45719" rIns="91438" bIns="45719"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369219"/>
            <a:ext cx="7886700" cy="3263504"/>
          </a:xfrm>
          <a:prstGeom prst="rect">
            <a:avLst/>
          </a:prstGeom>
        </p:spPr>
        <p:txBody>
          <a:bodyPr vert="horz" lIns="91438" tIns="45719" rIns="91438" bIns="45719"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4767264"/>
            <a:ext cx="2057400" cy="273844"/>
          </a:xfrm>
          <a:prstGeom prst="rect">
            <a:avLst/>
          </a:prstGeom>
        </p:spPr>
        <p:txBody>
          <a:bodyPr vert="horz" lIns="91438" tIns="45719" rIns="91438" bIns="45719" rtlCol="0" anchor="ctr"/>
          <a:lstStyle>
            <a:lvl1pPr algn="l">
              <a:defRPr sz="900">
                <a:solidFill>
                  <a:schemeClr val="tx1">
                    <a:tint val="75000"/>
                  </a:schemeClr>
                </a:solidFill>
              </a:defRPr>
            </a:lvl1pPr>
          </a:lstStyle>
          <a:p>
            <a:pPr defTabSz="685783">
              <a:defRPr/>
            </a:pPr>
            <a:endParaRPr lang="zh-CN" altLang="en-US">
              <a:solidFill>
                <a:prstClr val="black">
                  <a:tint val="75000"/>
                </a:prstClr>
              </a:solidFill>
            </a:endParaRPr>
          </a:p>
        </p:txBody>
      </p:sp>
      <p:sp>
        <p:nvSpPr>
          <p:cNvPr id="5" name="页脚占位符 4"/>
          <p:cNvSpPr>
            <a:spLocks noGrp="1"/>
          </p:cNvSpPr>
          <p:nvPr>
            <p:ph type="ftr" sz="quarter" idx="3"/>
          </p:nvPr>
        </p:nvSpPr>
        <p:spPr>
          <a:xfrm>
            <a:off x="3028950" y="4767264"/>
            <a:ext cx="3086100" cy="273844"/>
          </a:xfrm>
          <a:prstGeom prst="rect">
            <a:avLst/>
          </a:prstGeom>
        </p:spPr>
        <p:txBody>
          <a:bodyPr vert="horz" lIns="91438" tIns="45719" rIns="91438" bIns="45719" rtlCol="0" anchor="ctr"/>
          <a:lstStyle>
            <a:lvl1pPr algn="ctr">
              <a:defRPr sz="900">
                <a:solidFill>
                  <a:schemeClr val="tx1">
                    <a:tint val="75000"/>
                  </a:schemeClr>
                </a:solidFill>
              </a:defRPr>
            </a:lvl1pPr>
          </a:lstStyle>
          <a:p>
            <a:pPr defTabSz="685783">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6457950" y="4767264"/>
            <a:ext cx="2057400" cy="273844"/>
          </a:xfrm>
          <a:prstGeom prst="rect">
            <a:avLst/>
          </a:prstGeom>
        </p:spPr>
        <p:txBody>
          <a:bodyPr vert="horz" lIns="91438" tIns="45719" rIns="91438" bIns="45719" rtlCol="0" anchor="ctr"/>
          <a:lstStyle>
            <a:lvl1pPr algn="r">
              <a:defRPr sz="900">
                <a:solidFill>
                  <a:schemeClr val="tx1">
                    <a:tint val="75000"/>
                  </a:schemeClr>
                </a:solidFill>
              </a:defRPr>
            </a:lvl1p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7" name="文字方塊 6"/>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3931126972"/>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Lst>
  <p:hf hdr="0" ftr="0" dt="0"/>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9pPr>
    </p:bodyStyle>
    <p:otherStyle>
      <a:defPPr>
        <a:defRPr lang="zh-CN"/>
      </a:defPPr>
      <a:lvl1pPr marL="0" algn="l" defTabSz="685783" rtl="0" eaLnBrk="1" latinLnBrk="0" hangingPunct="1">
        <a:defRPr sz="1425" kern="1200">
          <a:solidFill>
            <a:schemeClr val="tx1"/>
          </a:solidFill>
          <a:latin typeface="+mn-lt"/>
          <a:ea typeface="+mn-ea"/>
          <a:cs typeface="+mn-cs"/>
        </a:defRPr>
      </a:lvl1pPr>
      <a:lvl2pPr marL="342892" algn="l" defTabSz="685783" rtl="0" eaLnBrk="1" latinLnBrk="0" hangingPunct="1">
        <a:defRPr sz="1425" kern="1200">
          <a:solidFill>
            <a:schemeClr val="tx1"/>
          </a:solidFill>
          <a:latin typeface="+mn-lt"/>
          <a:ea typeface="+mn-ea"/>
          <a:cs typeface="+mn-cs"/>
        </a:defRPr>
      </a:lvl2pPr>
      <a:lvl3pPr marL="685783" algn="l" defTabSz="685783" rtl="0" eaLnBrk="1" latinLnBrk="0" hangingPunct="1">
        <a:defRPr sz="1425" kern="1200">
          <a:solidFill>
            <a:schemeClr val="tx1"/>
          </a:solidFill>
          <a:latin typeface="+mn-lt"/>
          <a:ea typeface="+mn-ea"/>
          <a:cs typeface="+mn-cs"/>
        </a:defRPr>
      </a:lvl3pPr>
      <a:lvl4pPr marL="1028675" algn="l" defTabSz="685783" rtl="0" eaLnBrk="1" latinLnBrk="0" hangingPunct="1">
        <a:defRPr sz="1425" kern="1200">
          <a:solidFill>
            <a:schemeClr val="tx1"/>
          </a:solidFill>
          <a:latin typeface="+mn-lt"/>
          <a:ea typeface="+mn-ea"/>
          <a:cs typeface="+mn-cs"/>
        </a:defRPr>
      </a:lvl4pPr>
      <a:lvl5pPr marL="1371566" algn="l" defTabSz="685783" rtl="0" eaLnBrk="1" latinLnBrk="0" hangingPunct="1">
        <a:defRPr sz="1425" kern="1200">
          <a:solidFill>
            <a:schemeClr val="tx1"/>
          </a:solidFill>
          <a:latin typeface="+mn-lt"/>
          <a:ea typeface="+mn-ea"/>
          <a:cs typeface="+mn-cs"/>
        </a:defRPr>
      </a:lvl5pPr>
      <a:lvl6pPr marL="1714457" algn="l" defTabSz="685783" rtl="0" eaLnBrk="1" latinLnBrk="0" hangingPunct="1">
        <a:defRPr sz="1425" kern="1200">
          <a:solidFill>
            <a:schemeClr val="tx1"/>
          </a:solidFill>
          <a:latin typeface="+mn-lt"/>
          <a:ea typeface="+mn-ea"/>
          <a:cs typeface="+mn-cs"/>
        </a:defRPr>
      </a:lvl6pPr>
      <a:lvl7pPr marL="2057348" algn="l" defTabSz="685783" rtl="0" eaLnBrk="1" latinLnBrk="0" hangingPunct="1">
        <a:defRPr sz="1425" kern="1200">
          <a:solidFill>
            <a:schemeClr val="tx1"/>
          </a:solidFill>
          <a:latin typeface="+mn-lt"/>
          <a:ea typeface="+mn-ea"/>
          <a:cs typeface="+mn-cs"/>
        </a:defRPr>
      </a:lvl7pPr>
      <a:lvl8pPr marL="2400240" algn="l" defTabSz="685783" rtl="0" eaLnBrk="1" latinLnBrk="0" hangingPunct="1">
        <a:defRPr sz="1425" kern="1200">
          <a:solidFill>
            <a:schemeClr val="tx1"/>
          </a:solidFill>
          <a:latin typeface="+mn-lt"/>
          <a:ea typeface="+mn-ea"/>
          <a:cs typeface="+mn-cs"/>
        </a:defRPr>
      </a:lvl8pPr>
      <a:lvl9pPr marL="2743132" algn="l" defTabSz="685783" rtl="0" eaLnBrk="1" latinLnBrk="0" hangingPunct="1">
        <a:defRPr sz="1425"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38" tIns="45719" rIns="91438" bIns="45719"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369219"/>
            <a:ext cx="7886700" cy="3263504"/>
          </a:xfrm>
          <a:prstGeom prst="rect">
            <a:avLst/>
          </a:prstGeom>
        </p:spPr>
        <p:txBody>
          <a:bodyPr vert="horz" lIns="91438" tIns="45719" rIns="91438" bIns="45719"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4767264"/>
            <a:ext cx="2057400" cy="273844"/>
          </a:xfrm>
          <a:prstGeom prst="rect">
            <a:avLst/>
          </a:prstGeom>
        </p:spPr>
        <p:txBody>
          <a:bodyPr vert="horz" lIns="91438" tIns="45719" rIns="91438" bIns="45719" rtlCol="0" anchor="ctr"/>
          <a:lstStyle>
            <a:lvl1pPr algn="l">
              <a:defRPr sz="900">
                <a:solidFill>
                  <a:schemeClr val="tx1">
                    <a:tint val="75000"/>
                  </a:schemeClr>
                </a:solidFill>
              </a:defRPr>
            </a:lvl1pPr>
          </a:lstStyle>
          <a:p>
            <a:pPr defTabSz="685783">
              <a:defRPr/>
            </a:pPr>
            <a:endParaRPr lang="zh-CN" altLang="en-US">
              <a:solidFill>
                <a:prstClr val="black">
                  <a:tint val="75000"/>
                </a:prstClr>
              </a:solidFill>
            </a:endParaRPr>
          </a:p>
        </p:txBody>
      </p:sp>
      <p:sp>
        <p:nvSpPr>
          <p:cNvPr id="5" name="页脚占位符 4"/>
          <p:cNvSpPr>
            <a:spLocks noGrp="1"/>
          </p:cNvSpPr>
          <p:nvPr>
            <p:ph type="ftr" sz="quarter" idx="3"/>
          </p:nvPr>
        </p:nvSpPr>
        <p:spPr>
          <a:xfrm>
            <a:off x="3028950" y="4767264"/>
            <a:ext cx="3086100" cy="273844"/>
          </a:xfrm>
          <a:prstGeom prst="rect">
            <a:avLst/>
          </a:prstGeom>
        </p:spPr>
        <p:txBody>
          <a:bodyPr vert="horz" lIns="91438" tIns="45719" rIns="91438" bIns="45719" rtlCol="0" anchor="ctr"/>
          <a:lstStyle>
            <a:lvl1pPr algn="ctr">
              <a:defRPr sz="900">
                <a:solidFill>
                  <a:schemeClr val="tx1">
                    <a:tint val="75000"/>
                  </a:schemeClr>
                </a:solidFill>
              </a:defRPr>
            </a:lvl1pPr>
          </a:lstStyle>
          <a:p>
            <a:pPr defTabSz="685783">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6457950" y="4767264"/>
            <a:ext cx="2057400" cy="273844"/>
          </a:xfrm>
          <a:prstGeom prst="rect">
            <a:avLst/>
          </a:prstGeom>
        </p:spPr>
        <p:txBody>
          <a:bodyPr vert="horz" lIns="91438" tIns="45719" rIns="91438" bIns="45719" rtlCol="0" anchor="ctr"/>
          <a:lstStyle>
            <a:lvl1pPr algn="r">
              <a:defRPr sz="900">
                <a:solidFill>
                  <a:schemeClr val="tx1">
                    <a:tint val="75000"/>
                  </a:schemeClr>
                </a:solidFill>
              </a:defRPr>
            </a:lvl1p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7" name="文字方塊 6"/>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2006138087"/>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Lst>
  <p:hf hdr="0" ftr="0" dt="0"/>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9pPr>
    </p:bodyStyle>
    <p:otherStyle>
      <a:defPPr>
        <a:defRPr lang="zh-CN"/>
      </a:defPPr>
      <a:lvl1pPr marL="0" algn="l" defTabSz="685783" rtl="0" eaLnBrk="1" latinLnBrk="0" hangingPunct="1">
        <a:defRPr sz="1425" kern="1200">
          <a:solidFill>
            <a:schemeClr val="tx1"/>
          </a:solidFill>
          <a:latin typeface="+mn-lt"/>
          <a:ea typeface="+mn-ea"/>
          <a:cs typeface="+mn-cs"/>
        </a:defRPr>
      </a:lvl1pPr>
      <a:lvl2pPr marL="342892" algn="l" defTabSz="685783" rtl="0" eaLnBrk="1" latinLnBrk="0" hangingPunct="1">
        <a:defRPr sz="1425" kern="1200">
          <a:solidFill>
            <a:schemeClr val="tx1"/>
          </a:solidFill>
          <a:latin typeface="+mn-lt"/>
          <a:ea typeface="+mn-ea"/>
          <a:cs typeface="+mn-cs"/>
        </a:defRPr>
      </a:lvl2pPr>
      <a:lvl3pPr marL="685783" algn="l" defTabSz="685783" rtl="0" eaLnBrk="1" latinLnBrk="0" hangingPunct="1">
        <a:defRPr sz="1425" kern="1200">
          <a:solidFill>
            <a:schemeClr val="tx1"/>
          </a:solidFill>
          <a:latin typeface="+mn-lt"/>
          <a:ea typeface="+mn-ea"/>
          <a:cs typeface="+mn-cs"/>
        </a:defRPr>
      </a:lvl3pPr>
      <a:lvl4pPr marL="1028675" algn="l" defTabSz="685783" rtl="0" eaLnBrk="1" latinLnBrk="0" hangingPunct="1">
        <a:defRPr sz="1425" kern="1200">
          <a:solidFill>
            <a:schemeClr val="tx1"/>
          </a:solidFill>
          <a:latin typeface="+mn-lt"/>
          <a:ea typeface="+mn-ea"/>
          <a:cs typeface="+mn-cs"/>
        </a:defRPr>
      </a:lvl4pPr>
      <a:lvl5pPr marL="1371566" algn="l" defTabSz="685783" rtl="0" eaLnBrk="1" latinLnBrk="0" hangingPunct="1">
        <a:defRPr sz="1425" kern="1200">
          <a:solidFill>
            <a:schemeClr val="tx1"/>
          </a:solidFill>
          <a:latin typeface="+mn-lt"/>
          <a:ea typeface="+mn-ea"/>
          <a:cs typeface="+mn-cs"/>
        </a:defRPr>
      </a:lvl5pPr>
      <a:lvl6pPr marL="1714457" algn="l" defTabSz="685783" rtl="0" eaLnBrk="1" latinLnBrk="0" hangingPunct="1">
        <a:defRPr sz="1425" kern="1200">
          <a:solidFill>
            <a:schemeClr val="tx1"/>
          </a:solidFill>
          <a:latin typeface="+mn-lt"/>
          <a:ea typeface="+mn-ea"/>
          <a:cs typeface="+mn-cs"/>
        </a:defRPr>
      </a:lvl6pPr>
      <a:lvl7pPr marL="2057348" algn="l" defTabSz="685783" rtl="0" eaLnBrk="1" latinLnBrk="0" hangingPunct="1">
        <a:defRPr sz="1425" kern="1200">
          <a:solidFill>
            <a:schemeClr val="tx1"/>
          </a:solidFill>
          <a:latin typeface="+mn-lt"/>
          <a:ea typeface="+mn-ea"/>
          <a:cs typeface="+mn-cs"/>
        </a:defRPr>
      </a:lvl7pPr>
      <a:lvl8pPr marL="2400240" algn="l" defTabSz="685783" rtl="0" eaLnBrk="1" latinLnBrk="0" hangingPunct="1">
        <a:defRPr sz="1425" kern="1200">
          <a:solidFill>
            <a:schemeClr val="tx1"/>
          </a:solidFill>
          <a:latin typeface="+mn-lt"/>
          <a:ea typeface="+mn-ea"/>
          <a:cs typeface="+mn-cs"/>
        </a:defRPr>
      </a:lvl8pPr>
      <a:lvl9pPr marL="2743132" algn="l" defTabSz="685783" rtl="0" eaLnBrk="1" latinLnBrk="0" hangingPunct="1">
        <a:defRPr sz="1425"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323A45"/>
            </a:gs>
            <a:gs pos="35000">
              <a:srgbClr val="323A45"/>
            </a:gs>
            <a:gs pos="100000">
              <a:srgbClr val="1C2026"/>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2612"/>
            <a:ext cx="7886700" cy="554292"/>
          </a:xfrm>
          <a:prstGeom prst="rect">
            <a:avLst/>
          </a:prstGeom>
        </p:spPr>
        <p:txBody>
          <a:bodyPr rIns="0">
            <a:normAutofit/>
          </a:bodyPr>
          <a:lstStyle/>
          <a:p>
            <a:pPr marL="0" lvl="0"/>
            <a:r>
              <a:rPr lang="en-US"/>
              <a:t>Click to edit Master title style</a:t>
            </a:r>
          </a:p>
        </p:txBody>
      </p:sp>
      <p:sp>
        <p:nvSpPr>
          <p:cNvPr id="3" name="Text Placeholder 2"/>
          <p:cNvSpPr>
            <a:spLocks noGrp="1"/>
          </p:cNvSpPr>
          <p:nvPr>
            <p:ph type="body" idx="1"/>
          </p:nvPr>
        </p:nvSpPr>
        <p:spPr>
          <a:xfrm>
            <a:off x="628650" y="914401"/>
            <a:ext cx="7886700" cy="37183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4729434"/>
            <a:ext cx="9144000" cy="41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6858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13" normalizeH="0" baseline="0" noProof="0" dirty="0">
                <a:ln>
                  <a:noFill/>
                </a:ln>
                <a:solidFill>
                  <a:prstClr val="white">
                    <a:lumMod val="75000"/>
                  </a:prstClr>
                </a:solidFill>
                <a:effectLst/>
                <a:uLnTx/>
                <a:uFillTx/>
                <a:latin typeface="Calibri" panose="020F0502020204030204"/>
                <a:ea typeface="+mn-ea"/>
                <a:cs typeface="+mn-cs"/>
              </a:rPr>
              <a:t>www.</a:t>
            </a:r>
            <a:r>
              <a:rPr kumimoji="0" lang="en-US" sz="2400" b="0" i="0" u="none" strike="noStrike" kern="1200" cap="none" spc="113" normalizeH="0" baseline="0" noProof="0" dirty="0">
                <a:ln>
                  <a:noFill/>
                </a:ln>
                <a:solidFill>
                  <a:prstClr val="black">
                    <a:lumMod val="85000"/>
                    <a:lumOff val="15000"/>
                  </a:prstClr>
                </a:solidFill>
                <a:effectLst/>
                <a:uLnTx/>
                <a:uFillTx/>
                <a:latin typeface="Calibri" panose="020F0502020204030204"/>
                <a:ea typeface="+mn-ea"/>
                <a:cs typeface="+mn-cs"/>
              </a:rPr>
              <a:t>presentationgo</a:t>
            </a:r>
            <a:r>
              <a:rPr kumimoji="0" lang="en-US" sz="2400" b="0" i="0" u="none" strike="noStrike" kern="1200" cap="none" spc="113" normalizeH="0" baseline="0" noProof="0" dirty="0">
                <a:ln>
                  <a:noFill/>
                </a:ln>
                <a:solidFill>
                  <a:prstClr val="white">
                    <a:lumMod val="75000"/>
                  </a:prstClr>
                </a:solidFill>
                <a:effectLst/>
                <a:uLnTx/>
                <a:uFillTx/>
                <a:latin typeface="Calibri" panose="020F0502020204030204"/>
                <a:ea typeface="+mn-ea"/>
                <a:cs typeface="+mn-cs"/>
              </a:rPr>
              <a:t>.com</a:t>
            </a:r>
          </a:p>
        </p:txBody>
      </p:sp>
      <p:sp>
        <p:nvSpPr>
          <p:cNvPr id="13" name="Freeform 12"/>
          <p:cNvSpPr/>
          <p:nvPr userDrawn="1"/>
        </p:nvSpPr>
        <p:spPr>
          <a:xfrm rot="5400000">
            <a:off x="68384" y="130191"/>
            <a:ext cx="277122" cy="428177"/>
          </a:xfrm>
          <a:custGeom>
            <a:avLst/>
            <a:gdLst>
              <a:gd name="connsiteX0" fmla="*/ 210916 w 1034764"/>
              <a:gd name="connsiteY0" fmla="*/ 535701 h 1598797"/>
              <a:gd name="connsiteX1" fmla="*/ 331908 w 1034764"/>
              <a:gd name="connsiteY1" fmla="*/ 284049 h 1598797"/>
              <a:gd name="connsiteX2" fmla="*/ 741774 w 1034764"/>
              <a:gd name="connsiteY2" fmla="*/ 315409 h 1598797"/>
              <a:gd name="connsiteX3" fmla="*/ 403935 w 1034764"/>
              <a:gd name="connsiteY3" fmla="*/ 375418 h 1598797"/>
              <a:gd name="connsiteX4" fmla="*/ 266699 w 1034764"/>
              <a:gd name="connsiteY4" fmla="*/ 689905 h 1598797"/>
              <a:gd name="connsiteX5" fmla="*/ 266698 w 1034764"/>
              <a:gd name="connsiteY5" fmla="*/ 689907 h 1598797"/>
              <a:gd name="connsiteX6" fmla="*/ 210916 w 1034764"/>
              <a:gd name="connsiteY6" fmla="*/ 535701 h 1598797"/>
              <a:gd name="connsiteX7" fmla="*/ 134938 w 1034764"/>
              <a:gd name="connsiteY7" fmla="*/ 517381 h 1598797"/>
              <a:gd name="connsiteX8" fmla="*/ 517383 w 1034764"/>
              <a:gd name="connsiteY8" fmla="*/ 899826 h 1598797"/>
              <a:gd name="connsiteX9" fmla="*/ 899828 w 1034764"/>
              <a:gd name="connsiteY9" fmla="*/ 517381 h 1598797"/>
              <a:gd name="connsiteX10" fmla="*/ 517383 w 1034764"/>
              <a:gd name="connsiteY10" fmla="*/ 134936 h 1598797"/>
              <a:gd name="connsiteX11" fmla="*/ 134938 w 1034764"/>
              <a:gd name="connsiteY11" fmla="*/ 517381 h 1598797"/>
              <a:gd name="connsiteX12" fmla="*/ 0 w 1034764"/>
              <a:gd name="connsiteY12" fmla="*/ 517382 h 1598797"/>
              <a:gd name="connsiteX13" fmla="*/ 517382 w 1034764"/>
              <a:gd name="connsiteY13" fmla="*/ 0 h 1598797"/>
              <a:gd name="connsiteX14" fmla="*/ 1034764 w 1034764"/>
              <a:gd name="connsiteY14" fmla="*/ 517382 h 1598797"/>
              <a:gd name="connsiteX15" fmla="*/ 621653 w 1034764"/>
              <a:gd name="connsiteY15" fmla="*/ 1024253 h 1598797"/>
              <a:gd name="connsiteX16" fmla="*/ 620527 w 1034764"/>
              <a:gd name="connsiteY16" fmla="*/ 1024366 h 1598797"/>
              <a:gd name="connsiteX17" fmla="*/ 662992 w 1034764"/>
              <a:gd name="connsiteY17" fmla="*/ 1598797 h 1598797"/>
              <a:gd name="connsiteX18" fmla="*/ 371775 w 1034764"/>
              <a:gd name="connsiteY18" fmla="*/ 1598797 h 1598797"/>
              <a:gd name="connsiteX19" fmla="*/ 414241 w 1034764"/>
              <a:gd name="connsiteY19" fmla="*/ 1024367 h 1598797"/>
              <a:gd name="connsiteX20" fmla="*/ 413112 w 1034764"/>
              <a:gd name="connsiteY20" fmla="*/ 1024253 h 1598797"/>
              <a:gd name="connsiteX21" fmla="*/ 0 w 1034764"/>
              <a:gd name="connsiteY21" fmla="*/ 517382 h 159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4764" h="1598797">
                <a:moveTo>
                  <a:pt x="210916" y="535701"/>
                </a:moveTo>
                <a:cubicBezTo>
                  <a:pt x="207764" y="443901"/>
                  <a:pt x="249915" y="348683"/>
                  <a:pt x="331908" y="284049"/>
                </a:cubicBezTo>
                <a:cubicBezTo>
                  <a:pt x="463097" y="180634"/>
                  <a:pt x="646600" y="194675"/>
                  <a:pt x="741774" y="315409"/>
                </a:cubicBezTo>
                <a:cubicBezTo>
                  <a:pt x="631231" y="275026"/>
                  <a:pt x="502220" y="297941"/>
                  <a:pt x="403935" y="375418"/>
                </a:cubicBezTo>
                <a:cubicBezTo>
                  <a:pt x="305650" y="452895"/>
                  <a:pt x="253243" y="572989"/>
                  <a:pt x="266699" y="689905"/>
                </a:cubicBezTo>
                <a:lnTo>
                  <a:pt x="266698" y="689907"/>
                </a:lnTo>
                <a:cubicBezTo>
                  <a:pt x="231008" y="644631"/>
                  <a:pt x="212807" y="590781"/>
                  <a:pt x="210916" y="535701"/>
                </a:cubicBezTo>
                <a:close/>
                <a:moveTo>
                  <a:pt x="134938" y="517381"/>
                </a:moveTo>
                <a:cubicBezTo>
                  <a:pt x="134938" y="728600"/>
                  <a:pt x="306164" y="899826"/>
                  <a:pt x="517383" y="899826"/>
                </a:cubicBezTo>
                <a:cubicBezTo>
                  <a:pt x="728602" y="899826"/>
                  <a:pt x="899828" y="728600"/>
                  <a:pt x="899828" y="517381"/>
                </a:cubicBezTo>
                <a:cubicBezTo>
                  <a:pt x="899828" y="306162"/>
                  <a:pt x="728602" y="134936"/>
                  <a:pt x="517383" y="134936"/>
                </a:cubicBezTo>
                <a:cubicBezTo>
                  <a:pt x="306164" y="134936"/>
                  <a:pt x="134938" y="306162"/>
                  <a:pt x="134938" y="517381"/>
                </a:cubicBezTo>
                <a:close/>
                <a:moveTo>
                  <a:pt x="0" y="517382"/>
                </a:moveTo>
                <a:cubicBezTo>
                  <a:pt x="0" y="231640"/>
                  <a:pt x="231640" y="0"/>
                  <a:pt x="517382" y="0"/>
                </a:cubicBezTo>
                <a:cubicBezTo>
                  <a:pt x="803124" y="0"/>
                  <a:pt x="1034764" y="231640"/>
                  <a:pt x="1034764" y="517382"/>
                </a:cubicBezTo>
                <a:cubicBezTo>
                  <a:pt x="1034764" y="767406"/>
                  <a:pt x="857415" y="976008"/>
                  <a:pt x="621653" y="1024253"/>
                </a:cubicBezTo>
                <a:lnTo>
                  <a:pt x="620527" y="1024366"/>
                </a:lnTo>
                <a:lnTo>
                  <a:pt x="662992" y="1598797"/>
                </a:lnTo>
                <a:lnTo>
                  <a:pt x="371775" y="1598797"/>
                </a:lnTo>
                <a:lnTo>
                  <a:pt x="414241" y="1024367"/>
                </a:lnTo>
                <a:lnTo>
                  <a:pt x="413112" y="1024253"/>
                </a:lnTo>
                <a:cubicBezTo>
                  <a:pt x="177349" y="976008"/>
                  <a:pt x="0" y="767406"/>
                  <a:pt x="0" y="517382"/>
                </a:cubicBezTo>
                <a:close/>
              </a:path>
            </a:pathLst>
          </a:custGeom>
          <a:solidFill>
            <a:schemeClr val="bg1">
              <a:alpha val="20000"/>
            </a:schemeClr>
          </a:solidFill>
          <a:ln>
            <a:noFill/>
          </a:ln>
          <a:effectLst>
            <a:outerShdw blurRad="12700" dist="127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4" name="Group 13"/>
          <p:cNvGrpSpPr/>
          <p:nvPr userDrawn="1"/>
        </p:nvGrpSpPr>
        <p:grpSpPr>
          <a:xfrm>
            <a:off x="-1241181" y="-12491"/>
            <a:ext cx="1180174" cy="482192"/>
            <a:chOff x="-2096383" y="21447"/>
            <a:chExt cx="1573565" cy="642922"/>
          </a:xfrm>
        </p:grpSpPr>
        <p:sp>
          <p:nvSpPr>
            <p:cNvPr id="15" name="TextBox 14"/>
            <p:cNvSpPr txBox="1"/>
            <p:nvPr userDrawn="1"/>
          </p:nvSpPr>
          <p:spPr>
            <a:xfrm>
              <a:off x="-2096383" y="21447"/>
              <a:ext cx="391560" cy="27699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By:</a:t>
              </a:r>
            </a:p>
          </p:txBody>
        </p:sp>
        <p:sp>
          <p:nvSpPr>
            <p:cNvPr id="16" name="TextBox 15"/>
            <p:cNvSpPr txBox="1"/>
            <p:nvPr userDrawn="1"/>
          </p:nvSpPr>
          <p:spPr>
            <a:xfrm>
              <a:off x="-1002010" y="387370"/>
              <a:ext cx="479192" cy="27699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.com</a:t>
              </a:r>
            </a:p>
          </p:txBody>
        </p:sp>
        <p:pic>
          <p:nvPicPr>
            <p:cNvPr id="17" name="Picture 16"/>
            <p:cNvPicPr>
              <a:picLocks noChangeAspect="1"/>
            </p:cNvPicPr>
            <p:nvPr userDrawn="1"/>
          </p:nvPicPr>
          <p:blipFill>
            <a:blip r:embed="rId3"/>
            <a:stretch>
              <a:fillRect/>
            </a:stretch>
          </p:blipFill>
          <p:spPr>
            <a:xfrm>
              <a:off x="-2018604" y="234547"/>
              <a:ext cx="1405251" cy="185944"/>
            </a:xfrm>
            <a:prstGeom prst="rect">
              <a:avLst/>
            </a:prstGeom>
          </p:spPr>
        </p:pic>
      </p:grpSp>
      <p:sp>
        <p:nvSpPr>
          <p:cNvPr id="18" name="Rectangle 17"/>
          <p:cNvSpPr/>
          <p:nvPr userDrawn="1"/>
        </p:nvSpPr>
        <p:spPr>
          <a:xfrm>
            <a:off x="-9526" y="5219701"/>
            <a:ext cx="1059906" cy="219291"/>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55555"/>
                </a:solidFill>
                <a:effectLst/>
                <a:uLnTx/>
                <a:uFillTx/>
                <a:latin typeface="Open Sans" panose="020B0606030504020204" pitchFamily="34" charset="0"/>
                <a:ea typeface="+mn-ea"/>
                <a:cs typeface="+mn-cs"/>
              </a:rPr>
              <a:t>© </a:t>
            </a:r>
            <a:r>
              <a:rPr kumimoji="0" lang="en-US" sz="825" b="0" i="0" u="none" strike="noStrike" kern="1200" cap="none" spc="0" normalizeH="0" baseline="0" noProof="0" dirty="0">
                <a:ln>
                  <a:noFill/>
                </a:ln>
                <a:solidFill>
                  <a:srgbClr val="A5CD28"/>
                </a:solidFill>
                <a:effectLst/>
                <a:uLnTx/>
                <a:uFillTx/>
                <a:latin typeface="Open Sans" panose="020B0606030504020204" pitchFamily="34" charset="0"/>
                <a:ea typeface="+mn-ea"/>
                <a:cs typeface="+mn-cs"/>
                <a:hlinkClick r:id="rId4" tooltip="PresentationGo!"/>
              </a:rPr>
              <a:t>presentationgo.com</a:t>
            </a:r>
            <a:endParaRPr kumimoji="0" lang="en-US" sz="82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文字方塊 3"/>
          <p:cNvSpPr txBox="1"/>
          <p:nvPr userDrawn="1"/>
        </p:nvSpPr>
        <p:spPr>
          <a:xfrm>
            <a:off x="6762750" y="4762500"/>
            <a:ext cx="1905000" cy="230832"/>
          </a:xfrm>
          <a:prstGeom prst="rect">
            <a:avLst/>
          </a:prstGeom>
          <a:noFill/>
        </p:spPr>
        <p:txBody>
          <a:bodyPr vert="horz"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panose="020F0502020204030204"/>
                <a:ea typeface="新細明體" panose="02020500000000000000" pitchFamily="18" charset="-120"/>
                <a:cs typeface="+mn-cs"/>
              </a:rPr>
              <a:t>ASE Public / Security-D</a:t>
            </a:r>
            <a:endParaRPr kumimoji="0" lang="zh-TW" altLang="en-US" sz="900" b="0" i="0" u="none" strike="noStrike" kern="1200" cap="none" spc="0" normalizeH="0" baseline="0" noProof="0">
              <a:ln>
                <a:noFill/>
              </a:ln>
              <a:solidFill>
                <a:srgbClr val="80808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758722959"/>
      </p:ext>
    </p:extLst>
  </p:cSld>
  <p:clrMap bg1="lt1" tx1="dk1" bg2="lt2" tx2="dk2" accent1="accent1" accent2="accent2" accent3="accent3" accent4="accent4" accent5="accent5" accent6="accent6" hlink="hlink" folHlink="folHlink"/>
  <p:sldLayoutIdLst>
    <p:sldLayoutId id="2147483921" r:id="rId1"/>
  </p:sldLayoutIdLst>
  <p:txStyles>
    <p:titleStyle>
      <a:lvl1pPr algn="l" defTabSz="685800" rtl="0" eaLnBrk="1" latinLnBrk="0" hangingPunct="1">
        <a:lnSpc>
          <a:spcPct val="90000"/>
        </a:lnSpc>
        <a:spcBef>
          <a:spcPct val="0"/>
        </a:spcBef>
        <a:buNone/>
        <a:defRPr lang="en-US" sz="2700" b="1" kern="1200">
          <a:solidFill>
            <a:schemeClr val="bg1"/>
          </a:solidFill>
          <a:latin typeface="Helvetica" panose="020B0500000000000000"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j-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j-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j-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j-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圖片 4"/>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標題版面配置區 1"/>
          <p:cNvSpPr>
            <a:spLocks noGrp="1"/>
          </p:cNvSpPr>
          <p:nvPr>
            <p:ph type="title"/>
          </p:nvPr>
        </p:nvSpPr>
        <p:spPr>
          <a:xfrm>
            <a:off x="395539" y="273844"/>
            <a:ext cx="8304923" cy="407696"/>
          </a:xfrm>
          <a:prstGeom prst="rect">
            <a:avLst/>
          </a:prstGeom>
        </p:spPr>
        <p:txBody>
          <a:bodyPr vert="horz" lIns="108780" tIns="54391" rIns="108780" bIns="54391" rtlCol="0" anchor="ctr">
            <a:noAutofit/>
          </a:bodyPr>
          <a:lstStyle/>
          <a:p>
            <a:endParaRPr kumimoji="1" lang="zh-TW" altLang="en-US" dirty="0"/>
          </a:p>
        </p:txBody>
      </p:sp>
      <p:sp>
        <p:nvSpPr>
          <p:cNvPr id="3" name="文字版面配置區 2"/>
          <p:cNvSpPr>
            <a:spLocks noGrp="1"/>
          </p:cNvSpPr>
          <p:nvPr>
            <p:ph type="body" idx="1"/>
          </p:nvPr>
        </p:nvSpPr>
        <p:spPr>
          <a:xfrm>
            <a:off x="395539" y="789553"/>
            <a:ext cx="8304923" cy="3843170"/>
          </a:xfrm>
          <a:prstGeom prst="rect">
            <a:avLst/>
          </a:prstGeom>
        </p:spPr>
        <p:txBody>
          <a:bodyPr vert="horz" lIns="108780" tIns="54391" rIns="108780" bIns="54391"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Slide Number Placeholder 4"/>
          <p:cNvSpPr txBox="1">
            <a:spLocks/>
          </p:cNvSpPr>
          <p:nvPr userDrawn="1"/>
        </p:nvSpPr>
        <p:spPr>
          <a:xfrm>
            <a:off x="8376423" y="4639484"/>
            <a:ext cx="648072" cy="627534"/>
          </a:xfrm>
          <a:prstGeom prst="rect">
            <a:avLst/>
          </a:prstGeom>
        </p:spPr>
        <p:txBody>
          <a:bodyPr vert="horz" lIns="81585" tIns="40792" rIns="81585" bIns="40792" rtlCol="0" anchor="ctr"/>
          <a:lstStyle>
            <a:defPPr>
              <a:defRPr lang="zh-TW"/>
            </a:defPPr>
            <a:lvl1pPr marL="0" algn="r" defTabSz="914400" rtl="0" eaLnBrk="1" latinLnBrk="0" hangingPunct="1">
              <a:defRPr sz="1000" b="0" i="0" kern="1200" baseline="0">
                <a:solidFill>
                  <a:srgbClr val="A0A1A4"/>
                </a:solidFill>
                <a:latin typeface="+mj-lt"/>
                <a:ea typeface="+mn-ea"/>
                <a:cs typeface="Noto Sans CJK TC Regul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E2719F-92A1-4FFE-81FF-B45F661B4D21}" type="slidenum">
              <a:rPr lang="zh-TW" altLang="en-US" sz="800" smtClean="0">
                <a:solidFill>
                  <a:schemeClr val="tx1"/>
                </a:solidFill>
                <a:latin typeface="Calibri"/>
              </a:rPr>
              <a:pPr/>
              <a:t>‹#›</a:t>
            </a:fld>
            <a:r>
              <a:rPr lang="en-US" altLang="zh-TW" sz="1100" dirty="0">
                <a:solidFill>
                  <a:srgbClr val="D2D3D4"/>
                </a:solidFill>
                <a:latin typeface="Calibri"/>
              </a:rPr>
              <a:t> </a:t>
            </a:r>
            <a:endParaRPr lang="zh-TW" altLang="en-US" sz="1100" dirty="0">
              <a:solidFill>
                <a:srgbClr val="D2D3D4"/>
              </a:solidFill>
              <a:latin typeface="Calibri"/>
            </a:endParaRPr>
          </a:p>
        </p:txBody>
      </p:sp>
      <p:sp>
        <p:nvSpPr>
          <p:cNvPr id="7" name="矩形 6"/>
          <p:cNvSpPr/>
          <p:nvPr userDrawn="1"/>
        </p:nvSpPr>
        <p:spPr>
          <a:xfrm>
            <a:off x="6684239" y="4701798"/>
            <a:ext cx="2056085" cy="294510"/>
          </a:xfrm>
          <a:prstGeom prst="rect">
            <a:avLst/>
          </a:prstGeom>
        </p:spPr>
        <p:txBody>
          <a:bodyPr wrap="none" lIns="108780" tIns="54391" rIns="108780" bIns="54391">
            <a:spAutoFit/>
          </a:bodyPr>
          <a:lstStyle/>
          <a:p>
            <a:r>
              <a:rPr lang="en-US" altLang="zh-TW" sz="1200" b="1" i="0" u="none" strike="noStrike" kern="1200" baseline="0" smtClean="0">
                <a:solidFill>
                  <a:srgbClr val="0070C0"/>
                </a:solidFill>
                <a:effectLst/>
                <a:latin typeface="+mn-lt"/>
                <a:ea typeface="+mn-ea"/>
                <a:cs typeface="+mn-cs"/>
              </a:rPr>
              <a:t>ASE Confidential / Security-B</a:t>
            </a:r>
            <a:endParaRPr lang="zh-TW" altLang="en-US" sz="1200" dirty="0">
              <a:solidFill>
                <a:srgbClr val="0070C0"/>
              </a:solidFill>
              <a:effectLst/>
              <a:latin typeface="+mn-lt"/>
              <a:ea typeface="+mn-ea"/>
            </a:endParaRPr>
          </a:p>
        </p:txBody>
      </p:sp>
      <p:pic>
        <p:nvPicPr>
          <p:cNvPr id="10" name="图片 65"/>
          <p:cNvPicPr>
            <a:picLocks noChangeAspect="1"/>
          </p:cNvPicPr>
          <p:nvPr userDrawn="1"/>
        </p:nvPicPr>
        <p:blipFill rotWithShape="1">
          <a:blip r:embed="rId11" cstate="print">
            <a:extLst>
              <a:ext uri="{BEBA8EAE-BF5A-486C-A8C5-ECC9F3942E4B}">
                <a14:imgProps xmlns:a14="http://schemas.microsoft.com/office/drawing/2010/main">
                  <a14:imgLayer r:embed="rId12">
                    <a14:imgEffect>
                      <a14:brightnessContrast bright="-20000" contrast="20000"/>
                    </a14:imgEffect>
                    <a14:imgEffect>
                      <a14:colorTemperature colorTemp="11200"/>
                    </a14:imgEffect>
                  </a14:imgLayer>
                </a14:imgProps>
              </a:ext>
              <a:ext uri="{28A0092B-C50C-407E-A947-70E740481C1C}">
                <a14:useLocalDpi xmlns:a14="http://schemas.microsoft.com/office/drawing/2010/main" val="0"/>
              </a:ext>
            </a:extLst>
          </a:blip>
          <a:srcRect l="15136" r="19383"/>
          <a:stretch/>
        </p:blipFill>
        <p:spPr>
          <a:xfrm>
            <a:off x="-1" y="1"/>
            <a:ext cx="9164593" cy="4701794"/>
          </a:xfrm>
          <a:prstGeom prst="rect">
            <a:avLst/>
          </a:prstGeom>
        </p:spPr>
      </p:pic>
      <p:sp>
        <p:nvSpPr>
          <p:cNvPr id="11" name="矩形 10"/>
          <p:cNvSpPr/>
          <p:nvPr userDrawn="1"/>
        </p:nvSpPr>
        <p:spPr>
          <a:xfrm>
            <a:off x="0" y="0"/>
            <a:ext cx="9164592" cy="4724400"/>
          </a:xfrm>
          <a:prstGeom prst="rect">
            <a:avLst/>
          </a:prstGeom>
          <a:solidFill>
            <a:schemeClr val="tx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880" tIns="38940" rIns="77880" bIns="38940" rtlCol="0" anchor="ctr"/>
          <a:lstStyle/>
          <a:p>
            <a:pPr algn="ctr"/>
            <a:endParaRPr lang="zh-TW" altLang="en-US"/>
          </a:p>
        </p:txBody>
      </p:sp>
    </p:spTree>
    <p:extLst>
      <p:ext uri="{BB962C8B-B14F-4D97-AF65-F5344CB8AC3E}">
        <p14:creationId xmlns:p14="http://schemas.microsoft.com/office/powerpoint/2010/main" val="102509828"/>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9" r:id="rId4"/>
    <p:sldLayoutId id="2147483710" r:id="rId5"/>
    <p:sldLayoutId id="2147483708" r:id="rId6"/>
    <p:sldLayoutId id="2147483711" r:id="rId7"/>
    <p:sldLayoutId id="2147483751" r:id="rId8"/>
  </p:sldLayoutIdLst>
  <p:timing>
    <p:tnLst>
      <p:par>
        <p:cTn id="1" dur="indefinite" restart="never" nodeType="tmRoot"/>
      </p:par>
    </p:tnLst>
  </p:timing>
  <p:txStyles>
    <p:titleStyle>
      <a:lvl1pPr algn="l" defTabSz="815843" rtl="0" eaLnBrk="1" latinLnBrk="0" hangingPunct="1">
        <a:lnSpc>
          <a:spcPct val="90000"/>
        </a:lnSpc>
        <a:spcBef>
          <a:spcPct val="0"/>
        </a:spcBef>
        <a:buNone/>
        <a:defRPr sz="3800" b="1" kern="1200" baseline="0">
          <a:solidFill>
            <a:schemeClr val="bg1"/>
          </a:solidFill>
          <a:latin typeface="+mn-lt"/>
          <a:ea typeface="微軟正黑體" charset="-120"/>
          <a:cs typeface="+mj-cs"/>
        </a:defRPr>
      </a:lvl1pPr>
    </p:titleStyle>
    <p:bodyStyle>
      <a:lvl1pPr marL="220958" indent="-207737" algn="l" defTabSz="815843" rtl="0" eaLnBrk="1" latinLnBrk="0" hangingPunct="1">
        <a:lnSpc>
          <a:spcPct val="90000"/>
        </a:lnSpc>
        <a:spcBef>
          <a:spcPts val="714"/>
        </a:spcBef>
        <a:buClr>
          <a:schemeClr val="accent5"/>
        </a:buClr>
        <a:buFont typeface="Arial"/>
        <a:buChar char="•"/>
        <a:tabLst/>
        <a:defRPr sz="2900" b="1" kern="1200" baseline="0">
          <a:solidFill>
            <a:schemeClr val="bg1"/>
          </a:solidFill>
          <a:latin typeface="+mn-lt"/>
          <a:ea typeface="微軟正黑體" charset="-120"/>
          <a:cs typeface="+mn-cs"/>
        </a:defRPr>
      </a:lvl1pPr>
      <a:lvl2pPr marL="449677" indent="-224838" algn="l" defTabSz="815843" rtl="0" eaLnBrk="1" latinLnBrk="0" hangingPunct="1">
        <a:lnSpc>
          <a:spcPct val="90000"/>
        </a:lnSpc>
        <a:spcBef>
          <a:spcPts val="714"/>
        </a:spcBef>
        <a:buClr>
          <a:schemeClr val="accent5"/>
        </a:buClr>
        <a:buFont typeface="Arial"/>
        <a:buChar char="•"/>
        <a:defRPr sz="2400" b="1" kern="1200" baseline="0">
          <a:solidFill>
            <a:schemeClr val="bg1"/>
          </a:solidFill>
          <a:latin typeface="+mn-lt"/>
          <a:ea typeface="微軟正黑體" charset="-120"/>
          <a:cs typeface="+mn-cs"/>
        </a:defRPr>
      </a:lvl2pPr>
      <a:lvl3pPr marL="642395" indent="-160599" algn="l" defTabSz="815843" rtl="0" eaLnBrk="1" latinLnBrk="0" hangingPunct="1">
        <a:lnSpc>
          <a:spcPct val="90000"/>
        </a:lnSpc>
        <a:spcBef>
          <a:spcPts val="714"/>
        </a:spcBef>
        <a:buClr>
          <a:schemeClr val="accent5"/>
        </a:buClr>
        <a:buFont typeface="Arial"/>
        <a:buChar char="•"/>
        <a:defRPr sz="1900" kern="1200" baseline="0">
          <a:solidFill>
            <a:schemeClr val="bg1"/>
          </a:solidFill>
          <a:latin typeface="+mn-lt"/>
          <a:ea typeface="微軟正黑體" charset="-120"/>
          <a:cs typeface="+mn-cs"/>
        </a:defRPr>
      </a:lvl3pPr>
      <a:lvl4pPr marL="802992" indent="-160599" algn="l" defTabSz="815843" rtl="0" eaLnBrk="1" latinLnBrk="0" hangingPunct="1">
        <a:lnSpc>
          <a:spcPct val="90000"/>
        </a:lnSpc>
        <a:spcBef>
          <a:spcPts val="714"/>
        </a:spcBef>
        <a:buClr>
          <a:schemeClr val="accent5"/>
        </a:buClr>
        <a:buFont typeface="Arial"/>
        <a:buChar char="•"/>
        <a:defRPr sz="1600" kern="1200" baseline="0">
          <a:solidFill>
            <a:schemeClr val="bg1"/>
          </a:solidFill>
          <a:latin typeface="+mn-lt"/>
          <a:ea typeface="微軟正黑體" charset="-120"/>
          <a:cs typeface="+mn-cs"/>
        </a:defRPr>
      </a:lvl4pPr>
      <a:lvl5pPr marL="1835643"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5pPr>
      <a:lvl6pPr marL="2243565"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6pPr>
      <a:lvl7pPr marL="2651486"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7pPr>
      <a:lvl8pPr marL="3059406"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8pPr>
      <a:lvl9pPr marL="3467327"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9pPr>
    </p:bodyStyle>
    <p:otherStyle>
      <a:defPPr>
        <a:defRPr lang="zh-TW"/>
      </a:defPPr>
      <a:lvl1pPr marL="0" algn="l" defTabSz="815843" rtl="0" eaLnBrk="1" latinLnBrk="0" hangingPunct="1">
        <a:defRPr sz="1600" kern="1200">
          <a:solidFill>
            <a:schemeClr val="tx1"/>
          </a:solidFill>
          <a:latin typeface="+mn-lt"/>
          <a:ea typeface="+mn-ea"/>
          <a:cs typeface="+mn-cs"/>
        </a:defRPr>
      </a:lvl1pPr>
      <a:lvl2pPr marL="407923" algn="l" defTabSz="815843" rtl="0" eaLnBrk="1" latinLnBrk="0" hangingPunct="1">
        <a:defRPr sz="1600" kern="1200">
          <a:solidFill>
            <a:schemeClr val="tx1"/>
          </a:solidFill>
          <a:latin typeface="+mn-lt"/>
          <a:ea typeface="+mn-ea"/>
          <a:cs typeface="+mn-cs"/>
        </a:defRPr>
      </a:lvl2pPr>
      <a:lvl3pPr marL="815843" algn="l" defTabSz="815843" rtl="0" eaLnBrk="1" latinLnBrk="0" hangingPunct="1">
        <a:defRPr sz="1600" kern="1200">
          <a:solidFill>
            <a:schemeClr val="tx1"/>
          </a:solidFill>
          <a:latin typeface="+mn-lt"/>
          <a:ea typeface="+mn-ea"/>
          <a:cs typeface="+mn-cs"/>
        </a:defRPr>
      </a:lvl3pPr>
      <a:lvl4pPr marL="1223763" algn="l" defTabSz="815843" rtl="0" eaLnBrk="1" latinLnBrk="0" hangingPunct="1">
        <a:defRPr sz="1600" kern="1200">
          <a:solidFill>
            <a:schemeClr val="tx1"/>
          </a:solidFill>
          <a:latin typeface="+mn-lt"/>
          <a:ea typeface="+mn-ea"/>
          <a:cs typeface="+mn-cs"/>
        </a:defRPr>
      </a:lvl4pPr>
      <a:lvl5pPr marL="1631685" algn="l" defTabSz="815843" rtl="0" eaLnBrk="1" latinLnBrk="0" hangingPunct="1">
        <a:defRPr sz="1600" kern="1200">
          <a:solidFill>
            <a:schemeClr val="tx1"/>
          </a:solidFill>
          <a:latin typeface="+mn-lt"/>
          <a:ea typeface="+mn-ea"/>
          <a:cs typeface="+mn-cs"/>
        </a:defRPr>
      </a:lvl5pPr>
      <a:lvl6pPr marL="2039604" algn="l" defTabSz="815843" rtl="0" eaLnBrk="1" latinLnBrk="0" hangingPunct="1">
        <a:defRPr sz="1600" kern="1200">
          <a:solidFill>
            <a:schemeClr val="tx1"/>
          </a:solidFill>
          <a:latin typeface="+mn-lt"/>
          <a:ea typeface="+mn-ea"/>
          <a:cs typeface="+mn-cs"/>
        </a:defRPr>
      </a:lvl6pPr>
      <a:lvl7pPr marL="2447525" algn="l" defTabSz="815843" rtl="0" eaLnBrk="1" latinLnBrk="0" hangingPunct="1">
        <a:defRPr sz="1600" kern="1200">
          <a:solidFill>
            <a:schemeClr val="tx1"/>
          </a:solidFill>
          <a:latin typeface="+mn-lt"/>
          <a:ea typeface="+mn-ea"/>
          <a:cs typeface="+mn-cs"/>
        </a:defRPr>
      </a:lvl7pPr>
      <a:lvl8pPr marL="2855445" algn="l" defTabSz="815843" rtl="0" eaLnBrk="1" latinLnBrk="0" hangingPunct="1">
        <a:defRPr sz="1600" kern="1200">
          <a:solidFill>
            <a:schemeClr val="tx1"/>
          </a:solidFill>
          <a:latin typeface="+mn-lt"/>
          <a:ea typeface="+mn-ea"/>
          <a:cs typeface="+mn-cs"/>
        </a:defRPr>
      </a:lvl8pPr>
      <a:lvl9pPr marL="3263366" algn="l" defTabSz="815843" rtl="0" eaLnBrk="1" latinLnBrk="0" hangingPunct="1">
        <a:defRPr sz="16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38" tIns="45719" rIns="91438" bIns="45719"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369219"/>
            <a:ext cx="7886700" cy="3263504"/>
          </a:xfrm>
          <a:prstGeom prst="rect">
            <a:avLst/>
          </a:prstGeom>
        </p:spPr>
        <p:txBody>
          <a:bodyPr vert="horz" lIns="91438" tIns="45719" rIns="91438" bIns="45719"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4767264"/>
            <a:ext cx="2057400" cy="273844"/>
          </a:xfrm>
          <a:prstGeom prst="rect">
            <a:avLst/>
          </a:prstGeom>
        </p:spPr>
        <p:txBody>
          <a:bodyPr vert="horz" lIns="91438" tIns="45719" rIns="91438" bIns="45719" rtlCol="0" anchor="ctr"/>
          <a:lstStyle>
            <a:lvl1pPr algn="l">
              <a:defRPr sz="900">
                <a:solidFill>
                  <a:schemeClr val="tx1">
                    <a:tint val="75000"/>
                  </a:schemeClr>
                </a:solidFill>
              </a:defRPr>
            </a:lvl1p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a:ln>
                <a:noFill/>
              </a:ln>
              <a:solidFill>
                <a:prstClr val="black">
                  <a:tint val="75000"/>
                </a:prstClr>
              </a:solidFill>
              <a:effectLst/>
              <a:uLnTx/>
              <a:uFillTx/>
              <a:latin typeface="Calibri"/>
              <a:ea typeface="微软雅黑"/>
              <a:cs typeface="+mn-cs"/>
            </a:endParaRPr>
          </a:p>
        </p:txBody>
      </p:sp>
      <p:sp>
        <p:nvSpPr>
          <p:cNvPr id="5" name="页脚占位符 4"/>
          <p:cNvSpPr>
            <a:spLocks noGrp="1"/>
          </p:cNvSpPr>
          <p:nvPr>
            <p:ph type="ftr" sz="quarter" idx="3"/>
          </p:nvPr>
        </p:nvSpPr>
        <p:spPr>
          <a:xfrm>
            <a:off x="3028950" y="4767264"/>
            <a:ext cx="3086100" cy="273844"/>
          </a:xfrm>
          <a:prstGeom prst="rect">
            <a:avLst/>
          </a:prstGeom>
        </p:spPr>
        <p:txBody>
          <a:bodyPr vert="horz" lIns="91438" tIns="45719" rIns="91438" bIns="45719" rtlCol="0" anchor="ctr"/>
          <a:lstStyle>
            <a:lvl1pPr algn="ctr">
              <a:defRPr sz="900">
                <a:solidFill>
                  <a:schemeClr val="tx1">
                    <a:tint val="75000"/>
                  </a:schemeClr>
                </a:solidFill>
              </a:defRPr>
            </a:lvl1p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a:ln>
                <a:noFill/>
              </a:ln>
              <a:solidFill>
                <a:prstClr val="black">
                  <a:tint val="75000"/>
                </a:prstClr>
              </a:solidFill>
              <a:effectLst/>
              <a:uLnTx/>
              <a:uFillTx/>
              <a:latin typeface="Calibri"/>
              <a:ea typeface="微软雅黑"/>
              <a:cs typeface="+mn-cs"/>
            </a:endParaRPr>
          </a:p>
        </p:txBody>
      </p:sp>
      <p:sp>
        <p:nvSpPr>
          <p:cNvPr id="6" name="灯片编号占位符 5"/>
          <p:cNvSpPr>
            <a:spLocks noGrp="1"/>
          </p:cNvSpPr>
          <p:nvPr>
            <p:ph type="sldNum" sz="quarter" idx="4"/>
          </p:nvPr>
        </p:nvSpPr>
        <p:spPr>
          <a:xfrm>
            <a:off x="6457950" y="4767264"/>
            <a:ext cx="2057400" cy="273844"/>
          </a:xfrm>
          <a:prstGeom prst="rect">
            <a:avLst/>
          </a:prstGeom>
        </p:spPr>
        <p:txBody>
          <a:bodyPr vert="horz" lIns="91438" tIns="45719" rIns="91438" bIns="45719" rtlCol="0" anchor="ctr"/>
          <a:lstStyle>
            <a:lvl1pPr algn="r">
              <a:defRPr sz="900">
                <a:solidFill>
                  <a:schemeClr val="tx1">
                    <a:tint val="75000"/>
                  </a:schemeClr>
                </a:solidFill>
              </a:defRPr>
            </a:lvl1pPr>
          </a:lstStyle>
          <a:p>
            <a:pPr marL="0" marR="0" lvl="0" indent="0" algn="r" defTabSz="685783" rtl="0" eaLnBrk="1" fontAlgn="auto" latinLnBrk="0" hangingPunct="1">
              <a:lnSpc>
                <a:spcPct val="100000"/>
              </a:lnSpc>
              <a:spcBef>
                <a:spcPts val="0"/>
              </a:spcBef>
              <a:spcAft>
                <a:spcPts val="0"/>
              </a:spcAft>
              <a:buClrTx/>
              <a:buSzTx/>
              <a:buFontTx/>
              <a:buNone/>
              <a:tabLst/>
              <a:defRPr/>
            </a:pPr>
            <a:fld id="{819B093F-DDD8-4FA1-B0B2-6BD78FD0BB34}" type="slidenum">
              <a:rPr kumimoji="0" lang="zh-CN" altLang="en-US" sz="900" b="0" i="0" u="none" strike="noStrike" kern="1200" cap="none" spc="0" normalizeH="0" baseline="0" noProof="0" smtClean="0">
                <a:ln>
                  <a:noFill/>
                </a:ln>
                <a:solidFill>
                  <a:prstClr val="black">
                    <a:tint val="75000"/>
                  </a:prstClr>
                </a:solidFill>
                <a:effectLst/>
                <a:uLnTx/>
                <a:uFillTx/>
                <a:latin typeface="Calibri"/>
                <a:ea typeface="微软雅黑"/>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prstClr val="black">
                  <a:tint val="75000"/>
                </a:prstClr>
              </a:solidFill>
              <a:effectLst/>
              <a:uLnTx/>
              <a:uFillTx/>
              <a:latin typeface="Calibri"/>
              <a:ea typeface="微软雅黑"/>
              <a:cs typeface="+mn-cs"/>
            </a:endParaRPr>
          </a:p>
        </p:txBody>
      </p:sp>
      <p:sp>
        <p:nvSpPr>
          <p:cNvPr id="7" name="文字方塊 6"/>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Security-C</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4111035679"/>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hf hdr="0" ftr="0" dt="0"/>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9pPr>
    </p:bodyStyle>
    <p:otherStyle>
      <a:defPPr>
        <a:defRPr lang="zh-CN"/>
      </a:defPPr>
      <a:lvl1pPr marL="0" algn="l" defTabSz="685783" rtl="0" eaLnBrk="1" latinLnBrk="0" hangingPunct="1">
        <a:defRPr sz="1425" kern="1200">
          <a:solidFill>
            <a:schemeClr val="tx1"/>
          </a:solidFill>
          <a:latin typeface="+mn-lt"/>
          <a:ea typeface="+mn-ea"/>
          <a:cs typeface="+mn-cs"/>
        </a:defRPr>
      </a:lvl1pPr>
      <a:lvl2pPr marL="342892" algn="l" defTabSz="685783" rtl="0" eaLnBrk="1" latinLnBrk="0" hangingPunct="1">
        <a:defRPr sz="1425" kern="1200">
          <a:solidFill>
            <a:schemeClr val="tx1"/>
          </a:solidFill>
          <a:latin typeface="+mn-lt"/>
          <a:ea typeface="+mn-ea"/>
          <a:cs typeface="+mn-cs"/>
        </a:defRPr>
      </a:lvl2pPr>
      <a:lvl3pPr marL="685783" algn="l" defTabSz="685783" rtl="0" eaLnBrk="1" latinLnBrk="0" hangingPunct="1">
        <a:defRPr sz="1425" kern="1200">
          <a:solidFill>
            <a:schemeClr val="tx1"/>
          </a:solidFill>
          <a:latin typeface="+mn-lt"/>
          <a:ea typeface="+mn-ea"/>
          <a:cs typeface="+mn-cs"/>
        </a:defRPr>
      </a:lvl3pPr>
      <a:lvl4pPr marL="1028675" algn="l" defTabSz="685783" rtl="0" eaLnBrk="1" latinLnBrk="0" hangingPunct="1">
        <a:defRPr sz="1425" kern="1200">
          <a:solidFill>
            <a:schemeClr val="tx1"/>
          </a:solidFill>
          <a:latin typeface="+mn-lt"/>
          <a:ea typeface="+mn-ea"/>
          <a:cs typeface="+mn-cs"/>
        </a:defRPr>
      </a:lvl4pPr>
      <a:lvl5pPr marL="1371566" algn="l" defTabSz="685783" rtl="0" eaLnBrk="1" latinLnBrk="0" hangingPunct="1">
        <a:defRPr sz="1425" kern="1200">
          <a:solidFill>
            <a:schemeClr val="tx1"/>
          </a:solidFill>
          <a:latin typeface="+mn-lt"/>
          <a:ea typeface="+mn-ea"/>
          <a:cs typeface="+mn-cs"/>
        </a:defRPr>
      </a:lvl5pPr>
      <a:lvl6pPr marL="1714457" algn="l" defTabSz="685783" rtl="0" eaLnBrk="1" latinLnBrk="0" hangingPunct="1">
        <a:defRPr sz="1425" kern="1200">
          <a:solidFill>
            <a:schemeClr val="tx1"/>
          </a:solidFill>
          <a:latin typeface="+mn-lt"/>
          <a:ea typeface="+mn-ea"/>
          <a:cs typeface="+mn-cs"/>
        </a:defRPr>
      </a:lvl6pPr>
      <a:lvl7pPr marL="2057348" algn="l" defTabSz="685783" rtl="0" eaLnBrk="1" latinLnBrk="0" hangingPunct="1">
        <a:defRPr sz="1425" kern="1200">
          <a:solidFill>
            <a:schemeClr val="tx1"/>
          </a:solidFill>
          <a:latin typeface="+mn-lt"/>
          <a:ea typeface="+mn-ea"/>
          <a:cs typeface="+mn-cs"/>
        </a:defRPr>
      </a:lvl7pPr>
      <a:lvl8pPr marL="2400240" algn="l" defTabSz="685783" rtl="0" eaLnBrk="1" latinLnBrk="0" hangingPunct="1">
        <a:defRPr sz="1425" kern="1200">
          <a:solidFill>
            <a:schemeClr val="tx1"/>
          </a:solidFill>
          <a:latin typeface="+mn-lt"/>
          <a:ea typeface="+mn-ea"/>
          <a:cs typeface="+mn-cs"/>
        </a:defRPr>
      </a:lvl8pPr>
      <a:lvl9pPr marL="2743132" algn="l" defTabSz="685783" rtl="0" eaLnBrk="1" latinLnBrk="0" hangingPunct="1">
        <a:defRPr sz="1425"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6" y="273851"/>
            <a:ext cx="7886700" cy="994172"/>
          </a:xfrm>
          <a:prstGeom prst="rect">
            <a:avLst/>
          </a:prstGeom>
        </p:spPr>
        <p:txBody>
          <a:bodyPr vert="horz" lIns="77692" tIns="38842" rIns="77692" bIns="38842"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8656" y="1369226"/>
            <a:ext cx="7886700" cy="3263504"/>
          </a:xfrm>
          <a:prstGeom prst="rect">
            <a:avLst/>
          </a:prstGeom>
        </p:spPr>
        <p:txBody>
          <a:bodyPr vert="horz" lIns="77692" tIns="38842" rIns="77692" bIns="38842"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628653" y="4767285"/>
            <a:ext cx="2057400" cy="273844"/>
          </a:xfrm>
          <a:prstGeom prst="rect">
            <a:avLst/>
          </a:prstGeom>
        </p:spPr>
        <p:txBody>
          <a:bodyPr vert="horz" lIns="77692" tIns="38842" rIns="77692" bIns="38842" rtlCol="0" anchor="ctr"/>
          <a:lstStyle>
            <a:lvl1pPr algn="l">
              <a:defRPr sz="1000">
                <a:solidFill>
                  <a:schemeClr val="tx1">
                    <a:tint val="75000"/>
                  </a:schemeClr>
                </a:solidFill>
              </a:defRPr>
            </a:lvl1pPr>
          </a:lstStyle>
          <a:p>
            <a:pPr marL="0" marR="0" lvl="0" indent="0" algn="l" defTabSz="1203533"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0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1203533" rtl="0" eaLnBrk="1" fontAlgn="auto" latinLnBrk="0" hangingPunct="1">
                <a:lnSpc>
                  <a:spcPct val="100000"/>
                </a:lnSpc>
                <a:spcBef>
                  <a:spcPts val="0"/>
                </a:spcBef>
                <a:spcAft>
                  <a:spcPts val="0"/>
                </a:spcAft>
                <a:buClrTx/>
                <a:buSzTx/>
                <a:buFontTx/>
                <a:buNone/>
                <a:tabLst/>
                <a:defRPr/>
              </a:pPr>
              <a:t>8/14/2022</a:t>
            </a:fld>
            <a:endParaRPr kumimoji="0" lang="en-US" sz="10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3028958" y="4767285"/>
            <a:ext cx="3086100" cy="273844"/>
          </a:xfrm>
          <a:prstGeom prst="rect">
            <a:avLst/>
          </a:prstGeom>
        </p:spPr>
        <p:txBody>
          <a:bodyPr vert="horz" lIns="77692" tIns="38842" rIns="77692" bIns="38842" rtlCol="0" anchor="ctr"/>
          <a:lstStyle>
            <a:lvl1pPr algn="ctr">
              <a:defRPr sz="1000">
                <a:solidFill>
                  <a:schemeClr val="tx1">
                    <a:tint val="75000"/>
                  </a:schemeClr>
                </a:solidFill>
              </a:defRPr>
            </a:lvl1pPr>
          </a:lstStyle>
          <a:p>
            <a:pPr marL="0" marR="0" lvl="0" indent="0" algn="ctr" defTabSz="1203533"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4"/>
          </p:nvPr>
        </p:nvSpPr>
        <p:spPr>
          <a:xfrm>
            <a:off x="6457950" y="4767285"/>
            <a:ext cx="2057400" cy="273844"/>
          </a:xfrm>
          <a:prstGeom prst="rect">
            <a:avLst/>
          </a:prstGeom>
        </p:spPr>
        <p:txBody>
          <a:bodyPr vert="horz" lIns="77692" tIns="38842" rIns="77692" bIns="38842" rtlCol="0" anchor="ctr"/>
          <a:lstStyle>
            <a:lvl1pPr algn="r">
              <a:defRPr sz="1000">
                <a:solidFill>
                  <a:schemeClr val="tx1">
                    <a:tint val="75000"/>
                  </a:schemeClr>
                </a:solidFill>
              </a:defRPr>
            </a:lvl1pPr>
          </a:lstStyle>
          <a:p>
            <a:pPr marL="0" marR="0" lvl="0" indent="0" algn="r" defTabSz="1203533"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0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120353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7" name="圖片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Slide Number Placeholder 4"/>
          <p:cNvSpPr txBox="1">
            <a:spLocks/>
          </p:cNvSpPr>
          <p:nvPr userDrawn="1"/>
        </p:nvSpPr>
        <p:spPr>
          <a:xfrm>
            <a:off x="8412429" y="4632773"/>
            <a:ext cx="612068" cy="634295"/>
          </a:xfrm>
          <a:prstGeom prst="rect">
            <a:avLst/>
          </a:prstGeom>
        </p:spPr>
        <p:txBody>
          <a:bodyPr vert="horz" lIns="61039" tIns="30518" rIns="61039" bIns="30518" rtlCol="0" anchor="ctr"/>
          <a:lstStyle>
            <a:defPPr>
              <a:defRPr lang="zh-TW"/>
            </a:defPPr>
            <a:lvl1pPr marL="0" algn="r" defTabSz="914400" rtl="0" eaLnBrk="1" latinLnBrk="0" hangingPunct="1">
              <a:defRPr sz="1000" b="0" i="0" kern="1200" baseline="0">
                <a:solidFill>
                  <a:srgbClr val="A0A1A4"/>
                </a:solidFill>
                <a:latin typeface="+mj-lt"/>
                <a:ea typeface="+mn-ea"/>
                <a:cs typeface="Noto Sans CJK TC Regul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AE2719F-92A1-4FFE-81FF-B45F661B4D21}" type="slidenum">
              <a:rPr kumimoji="0" lang="zh-TW" altLang="en-US" sz="500" b="0" i="0" u="none" strike="noStrike" kern="1200" cap="none" spc="0" normalizeH="0" baseline="0" noProof="0" smtClean="0">
                <a:ln>
                  <a:noFill/>
                </a:ln>
                <a:solidFill>
                  <a:srgbClr val="D2D3D4"/>
                </a:solidFill>
                <a:effectLst/>
                <a:uLnTx/>
                <a:uFillTx/>
                <a:latin typeface="Calibri Light"/>
                <a:ea typeface="新細明體" panose="02020500000000000000" pitchFamily="18" charset="-120"/>
              </a:rPr>
              <a:pPr marL="0" marR="0" lvl="0" indent="0" algn="r" defTabSz="914400" rtl="0" eaLnBrk="1" fontAlgn="auto" latinLnBrk="0" hangingPunct="1">
                <a:lnSpc>
                  <a:spcPct val="100000"/>
                </a:lnSpc>
                <a:spcBef>
                  <a:spcPts val="0"/>
                </a:spcBef>
                <a:spcAft>
                  <a:spcPts val="0"/>
                </a:spcAft>
                <a:buClrTx/>
                <a:buSzTx/>
                <a:buFontTx/>
                <a:buNone/>
                <a:tabLst/>
                <a:defRPr/>
              </a:pPr>
              <a:t>‹#›</a:t>
            </a:fld>
            <a:r>
              <a:rPr kumimoji="0" lang="en-US" altLang="zh-TW" sz="900" b="0" i="0" u="none" strike="noStrike" kern="1200" cap="none" spc="0" normalizeH="0" baseline="0" noProof="0" dirty="0">
                <a:ln>
                  <a:noFill/>
                </a:ln>
                <a:solidFill>
                  <a:srgbClr val="D2D3D4"/>
                </a:solidFill>
                <a:effectLst/>
                <a:uLnTx/>
                <a:uFillTx/>
                <a:latin typeface="Calibri Light"/>
                <a:ea typeface="新細明體" panose="02020500000000000000" pitchFamily="18" charset="-120"/>
              </a:rPr>
              <a:t> </a:t>
            </a:r>
            <a:endParaRPr kumimoji="0" lang="zh-TW" altLang="en-US" sz="900" b="0" i="0" u="none" strike="noStrike" kern="1200" cap="none" spc="0" normalizeH="0" baseline="0" noProof="0" dirty="0">
              <a:ln>
                <a:noFill/>
              </a:ln>
              <a:solidFill>
                <a:srgbClr val="D2D3D4"/>
              </a:solidFill>
              <a:effectLst/>
              <a:uLnTx/>
              <a:uFillTx/>
              <a:latin typeface="Calibri Light"/>
              <a:ea typeface="新細明體" panose="02020500000000000000" pitchFamily="18" charset="-120"/>
            </a:endParaRPr>
          </a:p>
        </p:txBody>
      </p:sp>
      <p:sp>
        <p:nvSpPr>
          <p:cNvPr id="9" name="矩形 8"/>
          <p:cNvSpPr/>
          <p:nvPr userDrawn="1"/>
        </p:nvSpPr>
        <p:spPr>
          <a:xfrm>
            <a:off x="6684257" y="4701825"/>
            <a:ext cx="1549362" cy="220682"/>
          </a:xfrm>
          <a:prstGeom prst="rect">
            <a:avLst/>
          </a:prstGeom>
        </p:spPr>
        <p:txBody>
          <a:bodyPr wrap="none" lIns="81387" tIns="40693" rIns="81387" bIns="40693">
            <a:spAutoFit/>
          </a:bodyPr>
          <a:lstStyle/>
          <a:p>
            <a:pPr marL="0" marR="0" lvl="0" indent="0" algn="l" defTabSz="813840" rtl="0" eaLnBrk="1" fontAlgn="auto" latinLnBrk="0" hangingPunct="1">
              <a:lnSpc>
                <a:spcPct val="100000"/>
              </a:lnSpc>
              <a:spcBef>
                <a:spcPts val="0"/>
              </a:spcBef>
              <a:spcAft>
                <a:spcPts val="0"/>
              </a:spcAft>
              <a:buClrTx/>
              <a:buSzTx/>
              <a:buFontTx/>
              <a:buNone/>
              <a:tabLst/>
              <a:defRPr/>
            </a:pPr>
            <a:r>
              <a:rPr kumimoji="0" lang="en-US" altLang="zh-TW" sz="900" b="1" i="0" u="none" strike="noStrike" kern="1200" cap="none" spc="0" normalizeH="0" baseline="0" noProof="0" smtClean="0">
                <a:ln>
                  <a:noFill/>
                </a:ln>
                <a:solidFill>
                  <a:srgbClr val="0070C0"/>
                </a:solidFill>
                <a:effectLst/>
                <a:uLnTx/>
                <a:uFillTx/>
                <a:latin typeface="Calibri"/>
                <a:ea typeface="新細明體" panose="02020500000000000000" pitchFamily="18" charset="-120"/>
                <a:cs typeface="+mn-cs"/>
              </a:rPr>
              <a:t>ASE Confidential / Security-C</a:t>
            </a:r>
            <a:endParaRPr kumimoji="0" lang="zh-TW" altLang="en-US" sz="900" b="0" i="0" u="none" strike="noStrike" kern="1200" cap="none" spc="0" normalizeH="0" baseline="0" noProof="0" dirty="0">
              <a:ln>
                <a:noFill/>
              </a:ln>
              <a:solidFill>
                <a:srgbClr val="0070C0"/>
              </a:solidFill>
              <a:effectLst/>
              <a:uLnTx/>
              <a:uFillTx/>
              <a:latin typeface="Calibri"/>
              <a:ea typeface="新細明體" panose="02020500000000000000" pitchFamily="18" charset="-120"/>
              <a:cs typeface="+mn-cs"/>
            </a:endParaRPr>
          </a:p>
        </p:txBody>
      </p:sp>
      <p:grpSp>
        <p:nvGrpSpPr>
          <p:cNvPr id="10" name="群組 9">
            <a:extLst>
              <a:ext uri="{FF2B5EF4-FFF2-40B4-BE49-F238E27FC236}">
                <a16:creationId xmlns:a16="http://schemas.microsoft.com/office/drawing/2014/main" id="{20BCC0E0-D433-4B57-9DA6-95B017FAC198}"/>
              </a:ext>
            </a:extLst>
          </p:cNvPr>
          <p:cNvGrpSpPr/>
          <p:nvPr userDrawn="1"/>
        </p:nvGrpSpPr>
        <p:grpSpPr>
          <a:xfrm>
            <a:off x="8067937" y="129830"/>
            <a:ext cx="857300" cy="776139"/>
            <a:chOff x="11056428" y="-183004"/>
            <a:chExt cx="1890147" cy="1780478"/>
          </a:xfrm>
        </p:grpSpPr>
        <p:pic>
          <p:nvPicPr>
            <p:cNvPr id="11" name="Picture 40" descr="b_b.png                                                        00011D4DG4_500                         BA007941:">
              <a:extLst>
                <a:ext uri="{FF2B5EF4-FFF2-40B4-BE49-F238E27FC236}">
                  <a16:creationId xmlns:a16="http://schemas.microsoft.com/office/drawing/2014/main" id="{6B4F3ADF-681A-4705-8CD0-09A4D6C08818}"/>
                </a:ext>
              </a:extLst>
            </p:cNvPr>
            <p:cNvPicPr>
              <a:picLocks noChangeAspect="1" noChangeArrowheads="1"/>
            </p:cNvPicPr>
            <p:nvPr/>
          </p:nvPicPr>
          <p:blipFill>
            <a:blip r:embed="rId6" cstate="print">
              <a:biLevel thresh="25000"/>
              <a:extLst>
                <a:ext uri="{BEBA8EAE-BF5A-486C-A8C5-ECC9F3942E4B}">
                  <a14:imgProps xmlns:a14="http://schemas.microsoft.com/office/drawing/2010/main">
                    <a14:imgLayer r:embed="rId7">
                      <a14:imgEffect>
                        <a14:artisticPhotocopy/>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1385908" y="-183004"/>
              <a:ext cx="1560667" cy="1362642"/>
            </a:xfrm>
            <a:prstGeom prst="rect">
              <a:avLst/>
            </a:prstGeom>
            <a:noFill/>
            <a:extLst>
              <a:ext uri="{909E8E84-426E-40DD-AFC4-6F175D3DCCD1}">
                <a14:hiddenFill xmlns:a14="http://schemas.microsoft.com/office/drawing/2010/main">
                  <a:solidFill>
                    <a:srgbClr val="FFFFFF"/>
                  </a:solidFill>
                </a14:hiddenFill>
              </a:ext>
            </a:extLst>
          </p:spPr>
        </p:pic>
        <p:sp>
          <p:nvSpPr>
            <p:cNvPr id="12" name="文字方塊 11">
              <a:extLst>
                <a:ext uri="{FF2B5EF4-FFF2-40B4-BE49-F238E27FC236}">
                  <a16:creationId xmlns:a16="http://schemas.microsoft.com/office/drawing/2014/main" id="{4B911983-C1D8-4378-861E-C0E79A6383F5}"/>
                </a:ext>
              </a:extLst>
            </p:cNvPr>
            <p:cNvSpPr txBox="1"/>
            <p:nvPr/>
          </p:nvSpPr>
          <p:spPr>
            <a:xfrm>
              <a:off x="11056428" y="1067941"/>
              <a:ext cx="1644132" cy="529533"/>
            </a:xfrm>
            <a:prstGeom prst="rect">
              <a:avLst/>
            </a:prstGeom>
            <a:noFill/>
          </p:spPr>
          <p:txBody>
            <a:bodyPr wrap="none" rtlCol="0">
              <a:spAutoFit/>
            </a:bodyPr>
            <a:lstStyle/>
            <a:p>
              <a:pPr marL="0" marR="0" lvl="0" indent="0" algn="l" defTabSz="813840" rtl="0" eaLnBrk="1" fontAlgn="auto" latinLnBrk="0" hangingPunct="1">
                <a:lnSpc>
                  <a:spcPct val="100000"/>
                </a:lnSpc>
                <a:spcBef>
                  <a:spcPts val="0"/>
                </a:spcBef>
                <a:spcAft>
                  <a:spcPts val="0"/>
                </a:spcAft>
                <a:buClrTx/>
                <a:buSzTx/>
                <a:buFontTx/>
                <a:buNone/>
                <a:tabLst/>
                <a:defRPr/>
              </a:pPr>
              <a:r>
                <a:rPr kumimoji="0" lang="en-US" altLang="zh-TW" sz="900" b="1"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ASE</a:t>
              </a:r>
              <a:r>
                <a:rPr kumimoji="0" lang="zh-TW" altLang="en-US" sz="900" b="1"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 </a:t>
              </a:r>
              <a:r>
                <a:rPr kumimoji="0" lang="en-US" altLang="zh-TW" sz="900" b="1"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GROUP</a:t>
              </a:r>
              <a:endParaRPr kumimoji="0" lang="zh-TW" altLang="en-US" sz="900" b="1"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grpSp>
      <p:pic>
        <p:nvPicPr>
          <p:cNvPr id="13" name="圖片 12"/>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1"/>
            <a:ext cx="9144000" cy="5143501"/>
          </a:xfrm>
          <a:prstGeom prst="rect">
            <a:avLst/>
          </a:prstGeom>
        </p:spPr>
      </p:pic>
      <p:sp>
        <p:nvSpPr>
          <p:cNvPr id="14" name="矩形 13"/>
          <p:cNvSpPr/>
          <p:nvPr userDrawn="1"/>
        </p:nvSpPr>
        <p:spPr>
          <a:xfrm>
            <a:off x="0" y="-64885"/>
            <a:ext cx="9144000" cy="5208388"/>
          </a:xfrm>
          <a:prstGeom prst="rect">
            <a:avLst/>
          </a:prstGeom>
          <a:solidFill>
            <a:schemeClr val="tx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692" tIns="38842" rIns="77692" bIns="38842" rtlCol="0" anchor="ctr"/>
          <a:lstStyle/>
          <a:p>
            <a:pPr marL="0" marR="0" lvl="0" indent="0" algn="ctr" defTabSz="813840" rtl="0" eaLnBrk="1" fontAlgn="auto" latinLnBrk="0" hangingPunct="1">
              <a:lnSpc>
                <a:spcPct val="100000"/>
              </a:lnSpc>
              <a:spcBef>
                <a:spcPts val="0"/>
              </a:spcBef>
              <a:spcAft>
                <a:spcPts val="0"/>
              </a:spcAft>
              <a:buClrTx/>
              <a:buSzTx/>
              <a:buFontTx/>
              <a:buNone/>
              <a:tabLst/>
              <a:defRPr/>
            </a:pPr>
            <a:endParaRPr kumimoji="0" lang="zh-TW" altLang="en-US" sz="1500" b="0" i="0" u="none" strike="noStrike" kern="1200" cap="none" spc="0" normalizeH="0" baseline="0" noProof="0">
              <a:ln>
                <a:noFill/>
              </a:ln>
              <a:solidFill>
                <a:prstClr val="white"/>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3514088938"/>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Lst>
  <p:txStyles>
    <p:titleStyle>
      <a:lvl1pPr algn="l" defTabSz="776896" rtl="0" eaLnBrk="1" latinLnBrk="0" hangingPunct="1">
        <a:lnSpc>
          <a:spcPct val="90000"/>
        </a:lnSpc>
        <a:spcBef>
          <a:spcPct val="0"/>
        </a:spcBef>
        <a:buNone/>
        <a:defRPr sz="3700" kern="1200">
          <a:solidFill>
            <a:schemeClr val="tx1"/>
          </a:solidFill>
          <a:latin typeface="+mj-lt"/>
          <a:ea typeface="+mj-ea"/>
          <a:cs typeface="+mj-cs"/>
        </a:defRPr>
      </a:lvl1pPr>
    </p:titleStyle>
    <p:bodyStyle>
      <a:lvl1pPr marL="194220" indent="-194220" algn="l" defTabSz="776896" rtl="0" eaLnBrk="1" latinLnBrk="0" hangingPunct="1">
        <a:lnSpc>
          <a:spcPct val="90000"/>
        </a:lnSpc>
        <a:spcBef>
          <a:spcPts val="852"/>
        </a:spcBef>
        <a:buFont typeface="Arial" panose="020B0604020202020204" pitchFamily="34" charset="0"/>
        <a:buChar char="•"/>
        <a:defRPr sz="2400" kern="1200">
          <a:solidFill>
            <a:schemeClr val="tx1"/>
          </a:solidFill>
          <a:latin typeface="+mn-lt"/>
          <a:ea typeface="+mn-ea"/>
          <a:cs typeface="+mn-cs"/>
        </a:defRPr>
      </a:lvl1pPr>
      <a:lvl2pPr marL="582668" indent="-194220" algn="l" defTabSz="776896" rtl="0" eaLnBrk="1" latinLnBrk="0" hangingPunct="1">
        <a:lnSpc>
          <a:spcPct val="90000"/>
        </a:lnSpc>
        <a:spcBef>
          <a:spcPts val="426"/>
        </a:spcBef>
        <a:buFont typeface="Arial" panose="020B0604020202020204" pitchFamily="34" charset="0"/>
        <a:buChar char="•"/>
        <a:defRPr sz="2000" kern="1200">
          <a:solidFill>
            <a:schemeClr val="tx1"/>
          </a:solidFill>
          <a:latin typeface="+mn-lt"/>
          <a:ea typeface="+mn-ea"/>
          <a:cs typeface="+mn-cs"/>
        </a:defRPr>
      </a:lvl2pPr>
      <a:lvl3pPr marL="971120" indent="-194220" algn="l" defTabSz="776896" rtl="0" eaLnBrk="1" latinLnBrk="0" hangingPunct="1">
        <a:lnSpc>
          <a:spcPct val="90000"/>
        </a:lnSpc>
        <a:spcBef>
          <a:spcPts val="426"/>
        </a:spcBef>
        <a:buFont typeface="Arial" panose="020B0604020202020204" pitchFamily="34" charset="0"/>
        <a:buChar char="•"/>
        <a:defRPr sz="1700" kern="1200">
          <a:solidFill>
            <a:schemeClr val="tx1"/>
          </a:solidFill>
          <a:latin typeface="+mn-lt"/>
          <a:ea typeface="+mn-ea"/>
          <a:cs typeface="+mn-cs"/>
        </a:defRPr>
      </a:lvl3pPr>
      <a:lvl4pPr marL="1359559" indent="-194220" algn="l" defTabSz="776896" rtl="0" eaLnBrk="1" latinLnBrk="0" hangingPunct="1">
        <a:lnSpc>
          <a:spcPct val="90000"/>
        </a:lnSpc>
        <a:spcBef>
          <a:spcPts val="426"/>
        </a:spcBef>
        <a:buFont typeface="Arial" panose="020B0604020202020204" pitchFamily="34" charset="0"/>
        <a:buChar char="•"/>
        <a:defRPr sz="1500" kern="1200">
          <a:solidFill>
            <a:schemeClr val="tx1"/>
          </a:solidFill>
          <a:latin typeface="+mn-lt"/>
          <a:ea typeface="+mn-ea"/>
          <a:cs typeface="+mn-cs"/>
        </a:defRPr>
      </a:lvl4pPr>
      <a:lvl5pPr marL="1748009" indent="-194220" algn="l" defTabSz="776896" rtl="0" eaLnBrk="1" latinLnBrk="0" hangingPunct="1">
        <a:lnSpc>
          <a:spcPct val="90000"/>
        </a:lnSpc>
        <a:spcBef>
          <a:spcPts val="426"/>
        </a:spcBef>
        <a:buFont typeface="Arial" panose="020B0604020202020204" pitchFamily="34" charset="0"/>
        <a:buChar char="•"/>
        <a:defRPr sz="1500" kern="1200">
          <a:solidFill>
            <a:schemeClr val="tx1"/>
          </a:solidFill>
          <a:latin typeface="+mn-lt"/>
          <a:ea typeface="+mn-ea"/>
          <a:cs typeface="+mn-cs"/>
        </a:defRPr>
      </a:lvl5pPr>
      <a:lvl6pPr marL="2136455" indent="-194220" algn="l" defTabSz="776896" rtl="0" eaLnBrk="1" latinLnBrk="0" hangingPunct="1">
        <a:lnSpc>
          <a:spcPct val="90000"/>
        </a:lnSpc>
        <a:spcBef>
          <a:spcPts val="426"/>
        </a:spcBef>
        <a:buFont typeface="Arial" panose="020B0604020202020204" pitchFamily="34" charset="0"/>
        <a:buChar char="•"/>
        <a:defRPr sz="1500" kern="1200">
          <a:solidFill>
            <a:schemeClr val="tx1"/>
          </a:solidFill>
          <a:latin typeface="+mn-lt"/>
          <a:ea typeface="+mn-ea"/>
          <a:cs typeface="+mn-cs"/>
        </a:defRPr>
      </a:lvl6pPr>
      <a:lvl7pPr marL="2524897" indent="-194220" algn="l" defTabSz="776896" rtl="0" eaLnBrk="1" latinLnBrk="0" hangingPunct="1">
        <a:lnSpc>
          <a:spcPct val="90000"/>
        </a:lnSpc>
        <a:spcBef>
          <a:spcPts val="426"/>
        </a:spcBef>
        <a:buFont typeface="Arial" panose="020B0604020202020204" pitchFamily="34" charset="0"/>
        <a:buChar char="•"/>
        <a:defRPr sz="1500" kern="1200">
          <a:solidFill>
            <a:schemeClr val="tx1"/>
          </a:solidFill>
          <a:latin typeface="+mn-lt"/>
          <a:ea typeface="+mn-ea"/>
          <a:cs typeface="+mn-cs"/>
        </a:defRPr>
      </a:lvl7pPr>
      <a:lvl8pPr marL="2913347" indent="-194220" algn="l" defTabSz="776896" rtl="0" eaLnBrk="1" latinLnBrk="0" hangingPunct="1">
        <a:lnSpc>
          <a:spcPct val="90000"/>
        </a:lnSpc>
        <a:spcBef>
          <a:spcPts val="426"/>
        </a:spcBef>
        <a:buFont typeface="Arial" panose="020B0604020202020204" pitchFamily="34" charset="0"/>
        <a:buChar char="•"/>
        <a:defRPr sz="1500" kern="1200">
          <a:solidFill>
            <a:schemeClr val="tx1"/>
          </a:solidFill>
          <a:latin typeface="+mn-lt"/>
          <a:ea typeface="+mn-ea"/>
          <a:cs typeface="+mn-cs"/>
        </a:defRPr>
      </a:lvl8pPr>
      <a:lvl9pPr marL="3301796" indent="-194220" algn="l" defTabSz="776896" rtl="0" eaLnBrk="1" latinLnBrk="0" hangingPunct="1">
        <a:lnSpc>
          <a:spcPct val="90000"/>
        </a:lnSpc>
        <a:spcBef>
          <a:spcPts val="426"/>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76896" rtl="0" eaLnBrk="1" latinLnBrk="0" hangingPunct="1">
        <a:defRPr sz="1500" kern="1200">
          <a:solidFill>
            <a:schemeClr val="tx1"/>
          </a:solidFill>
          <a:latin typeface="+mn-lt"/>
          <a:ea typeface="+mn-ea"/>
          <a:cs typeface="+mn-cs"/>
        </a:defRPr>
      </a:lvl1pPr>
      <a:lvl2pPr marL="388446" algn="l" defTabSz="776896" rtl="0" eaLnBrk="1" latinLnBrk="0" hangingPunct="1">
        <a:defRPr sz="1500" kern="1200">
          <a:solidFill>
            <a:schemeClr val="tx1"/>
          </a:solidFill>
          <a:latin typeface="+mn-lt"/>
          <a:ea typeface="+mn-ea"/>
          <a:cs typeface="+mn-cs"/>
        </a:defRPr>
      </a:lvl2pPr>
      <a:lvl3pPr marL="776896" algn="l" defTabSz="776896" rtl="0" eaLnBrk="1" latinLnBrk="0" hangingPunct="1">
        <a:defRPr sz="1500" kern="1200">
          <a:solidFill>
            <a:schemeClr val="tx1"/>
          </a:solidFill>
          <a:latin typeface="+mn-lt"/>
          <a:ea typeface="+mn-ea"/>
          <a:cs typeface="+mn-cs"/>
        </a:defRPr>
      </a:lvl3pPr>
      <a:lvl4pPr marL="1165337" algn="l" defTabSz="776896" rtl="0" eaLnBrk="1" latinLnBrk="0" hangingPunct="1">
        <a:defRPr sz="1500" kern="1200">
          <a:solidFill>
            <a:schemeClr val="tx1"/>
          </a:solidFill>
          <a:latin typeface="+mn-lt"/>
          <a:ea typeface="+mn-ea"/>
          <a:cs typeface="+mn-cs"/>
        </a:defRPr>
      </a:lvl4pPr>
      <a:lvl5pPr marL="1553783" algn="l" defTabSz="776896" rtl="0" eaLnBrk="1" latinLnBrk="0" hangingPunct="1">
        <a:defRPr sz="1500" kern="1200">
          <a:solidFill>
            <a:schemeClr val="tx1"/>
          </a:solidFill>
          <a:latin typeface="+mn-lt"/>
          <a:ea typeface="+mn-ea"/>
          <a:cs typeface="+mn-cs"/>
        </a:defRPr>
      </a:lvl5pPr>
      <a:lvl6pPr marL="1942231" algn="l" defTabSz="776896" rtl="0" eaLnBrk="1" latinLnBrk="0" hangingPunct="1">
        <a:defRPr sz="1500" kern="1200">
          <a:solidFill>
            <a:schemeClr val="tx1"/>
          </a:solidFill>
          <a:latin typeface="+mn-lt"/>
          <a:ea typeface="+mn-ea"/>
          <a:cs typeface="+mn-cs"/>
        </a:defRPr>
      </a:lvl6pPr>
      <a:lvl7pPr marL="2330683" algn="l" defTabSz="776896" rtl="0" eaLnBrk="1" latinLnBrk="0" hangingPunct="1">
        <a:defRPr sz="1500" kern="1200">
          <a:solidFill>
            <a:schemeClr val="tx1"/>
          </a:solidFill>
          <a:latin typeface="+mn-lt"/>
          <a:ea typeface="+mn-ea"/>
          <a:cs typeface="+mn-cs"/>
        </a:defRPr>
      </a:lvl7pPr>
      <a:lvl8pPr marL="2719122" algn="l" defTabSz="776896" rtl="0" eaLnBrk="1" latinLnBrk="0" hangingPunct="1">
        <a:defRPr sz="1500" kern="1200">
          <a:solidFill>
            <a:schemeClr val="tx1"/>
          </a:solidFill>
          <a:latin typeface="+mn-lt"/>
          <a:ea typeface="+mn-ea"/>
          <a:cs typeface="+mn-cs"/>
        </a:defRPr>
      </a:lvl8pPr>
      <a:lvl9pPr marL="3107568" algn="l" defTabSz="776896" rtl="0" eaLnBrk="1" latinLnBrk="0" hangingPunct="1">
        <a:defRPr sz="15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圖片 4"/>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80" y="0"/>
            <a:ext cx="9144000" cy="5143500"/>
          </a:xfrm>
          <a:prstGeom prst="rect">
            <a:avLst/>
          </a:prstGeom>
        </p:spPr>
      </p:pic>
      <p:sp>
        <p:nvSpPr>
          <p:cNvPr id="8" name="Slide Number Placeholder 4"/>
          <p:cNvSpPr txBox="1">
            <a:spLocks/>
          </p:cNvSpPr>
          <p:nvPr userDrawn="1"/>
        </p:nvSpPr>
        <p:spPr>
          <a:xfrm>
            <a:off x="8376423" y="4639484"/>
            <a:ext cx="648072" cy="627534"/>
          </a:xfrm>
          <a:prstGeom prst="rect">
            <a:avLst/>
          </a:prstGeom>
        </p:spPr>
        <p:txBody>
          <a:bodyPr vert="horz" lIns="80946" tIns="40471" rIns="80946" bIns="40471" rtlCol="0" anchor="ctr"/>
          <a:lstStyle>
            <a:defPPr>
              <a:defRPr lang="zh-TW"/>
            </a:defPPr>
            <a:lvl1pPr marL="0" algn="r" defTabSz="914400" rtl="0" eaLnBrk="1" latinLnBrk="0" hangingPunct="1">
              <a:defRPr sz="1000" b="0" i="0" kern="1200" baseline="0">
                <a:solidFill>
                  <a:srgbClr val="A0A1A4"/>
                </a:solidFill>
                <a:latin typeface="+mj-lt"/>
                <a:ea typeface="+mn-ea"/>
                <a:cs typeface="Noto Sans CJK TC Regul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778809" rtl="0" eaLnBrk="1" fontAlgn="auto" latinLnBrk="0" hangingPunct="1">
              <a:lnSpc>
                <a:spcPct val="100000"/>
              </a:lnSpc>
              <a:spcBef>
                <a:spcPts val="0"/>
              </a:spcBef>
              <a:spcAft>
                <a:spcPts val="0"/>
              </a:spcAft>
              <a:buClrTx/>
              <a:buSzTx/>
              <a:buFontTx/>
              <a:buNone/>
              <a:tabLst/>
              <a:defRPr/>
            </a:pPr>
            <a:fld id="{2AE2719F-92A1-4FFE-81FF-B45F661B4D21}" type="slidenum">
              <a:rPr kumimoji="0" lang="zh-TW" altLang="en-US" sz="700" b="0" i="0" u="none" strike="noStrike" kern="1200" cap="none" spc="0" normalizeH="0" baseline="0" noProof="0" smtClean="0">
                <a:ln>
                  <a:noFill/>
                </a:ln>
                <a:solidFill>
                  <a:prstClr val="black"/>
                </a:solidFill>
                <a:effectLst/>
                <a:uLnTx/>
                <a:uFillTx/>
                <a:latin typeface="Calibri"/>
                <a:ea typeface="微軟正黑體"/>
              </a:rPr>
              <a:pPr marL="0" marR="0" lvl="0" indent="0" algn="r" defTabSz="778809" rtl="0" eaLnBrk="1" fontAlgn="auto" latinLnBrk="0" hangingPunct="1">
                <a:lnSpc>
                  <a:spcPct val="100000"/>
                </a:lnSpc>
                <a:spcBef>
                  <a:spcPts val="0"/>
                </a:spcBef>
                <a:spcAft>
                  <a:spcPts val="0"/>
                </a:spcAft>
                <a:buClrTx/>
                <a:buSzTx/>
                <a:buFontTx/>
                <a:buNone/>
                <a:tabLst/>
                <a:defRPr/>
              </a:pPr>
              <a:t>‹#›</a:t>
            </a:fld>
            <a:r>
              <a:rPr kumimoji="0" lang="en-US" altLang="zh-TW" sz="1100" b="0" i="0" u="none" strike="noStrike" kern="1200" cap="none" spc="0" normalizeH="0" baseline="0" noProof="0" dirty="0">
                <a:ln>
                  <a:noFill/>
                </a:ln>
                <a:solidFill>
                  <a:srgbClr val="D2D3D4"/>
                </a:solidFill>
                <a:effectLst/>
                <a:uLnTx/>
                <a:uFillTx/>
                <a:latin typeface="Calibri"/>
                <a:ea typeface="微軟正黑體"/>
              </a:rPr>
              <a:t> </a:t>
            </a:r>
            <a:endParaRPr kumimoji="0" lang="zh-TW" altLang="en-US" sz="1100" b="0" i="0" u="none" strike="noStrike" kern="1200" cap="none" spc="0" normalizeH="0" baseline="0" noProof="0" dirty="0">
              <a:ln>
                <a:noFill/>
              </a:ln>
              <a:solidFill>
                <a:srgbClr val="D2D3D4"/>
              </a:solidFill>
              <a:effectLst/>
              <a:uLnTx/>
              <a:uFillTx/>
              <a:latin typeface="Calibri"/>
              <a:ea typeface="微軟正黑體"/>
            </a:endParaRPr>
          </a:p>
        </p:txBody>
      </p:sp>
      <p:sp>
        <p:nvSpPr>
          <p:cNvPr id="7" name="矩形 6"/>
          <p:cNvSpPr/>
          <p:nvPr userDrawn="1"/>
        </p:nvSpPr>
        <p:spPr>
          <a:xfrm>
            <a:off x="6684375" y="4701937"/>
            <a:ext cx="2059046" cy="293498"/>
          </a:xfrm>
          <a:prstGeom prst="rect">
            <a:avLst/>
          </a:prstGeom>
        </p:spPr>
        <p:txBody>
          <a:bodyPr wrap="none" lIns="107865" tIns="53890" rIns="107865" bIns="53890">
            <a:spAutoFit/>
          </a:bodyPr>
          <a:lstStyle/>
          <a:p>
            <a:pPr marL="0" marR="0" lvl="0" indent="0" algn="l" defTabSz="1078845"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smtClean="0">
                <a:ln>
                  <a:noFill/>
                </a:ln>
                <a:solidFill>
                  <a:srgbClr val="0070C0"/>
                </a:solidFill>
                <a:effectLst/>
                <a:uLnTx/>
                <a:uFillTx/>
                <a:latin typeface="Calibri"/>
                <a:ea typeface="微軟正黑體"/>
                <a:cs typeface="+mn-cs"/>
              </a:rPr>
              <a:t>ASE Confidential / Security-B</a:t>
            </a:r>
            <a:endParaRPr kumimoji="0" lang="zh-TW" altLang="en-US" sz="1200" b="0" i="0" u="none" strike="noStrike" kern="1200" cap="none" spc="0" normalizeH="0" baseline="0" noProof="0" dirty="0">
              <a:ln>
                <a:noFill/>
              </a:ln>
              <a:solidFill>
                <a:srgbClr val="0070C0"/>
              </a:solidFill>
              <a:effectLst/>
              <a:uLnTx/>
              <a:uFillTx/>
              <a:latin typeface="Calibri"/>
              <a:ea typeface="微軟正黑體"/>
              <a:cs typeface="+mn-cs"/>
            </a:endParaRPr>
          </a:p>
        </p:txBody>
      </p:sp>
      <p:pic>
        <p:nvPicPr>
          <p:cNvPr id="6" name="Picture 2"/>
          <p:cNvPicPr>
            <a:picLocks noChangeAspect="1" noChangeArrowheads="1"/>
          </p:cNvPicPr>
          <p:nvPr userDrawn="1"/>
        </p:nvPicPr>
        <p:blipFill rotWithShape="1">
          <a:blip r:embed="rId9">
            <a:extLst>
              <a:ext uri="{28A0092B-C50C-407E-A947-70E740481C1C}">
                <a14:useLocalDpi xmlns:a14="http://schemas.microsoft.com/office/drawing/2010/main" val="0"/>
              </a:ext>
            </a:extLst>
          </a:blip>
          <a:srcRect l="7672" r="3992"/>
          <a:stretch/>
        </p:blipFill>
        <p:spPr bwMode="auto">
          <a:xfrm>
            <a:off x="0" y="3274"/>
            <a:ext cx="9144000" cy="4728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標題版面配置區 1"/>
          <p:cNvSpPr>
            <a:spLocks noGrp="1"/>
          </p:cNvSpPr>
          <p:nvPr>
            <p:ph type="title"/>
          </p:nvPr>
        </p:nvSpPr>
        <p:spPr>
          <a:xfrm>
            <a:off x="395539" y="273973"/>
            <a:ext cx="8304923" cy="407696"/>
          </a:xfrm>
          <a:prstGeom prst="rect">
            <a:avLst/>
          </a:prstGeom>
        </p:spPr>
        <p:txBody>
          <a:bodyPr vert="horz" lIns="107865" tIns="53890" rIns="107865" bIns="53890" rtlCol="0" anchor="ctr">
            <a:noAutofit/>
          </a:bodyPr>
          <a:lstStyle/>
          <a:p>
            <a:endParaRPr kumimoji="1" lang="zh-TW" altLang="en-US" dirty="0"/>
          </a:p>
        </p:txBody>
      </p:sp>
      <p:sp>
        <p:nvSpPr>
          <p:cNvPr id="11" name="矩形 10"/>
          <p:cNvSpPr/>
          <p:nvPr userDrawn="1"/>
        </p:nvSpPr>
        <p:spPr>
          <a:xfrm>
            <a:off x="8" y="5"/>
            <a:ext cx="9143997" cy="4731991"/>
          </a:xfrm>
          <a:prstGeom prst="rect">
            <a:avLst/>
          </a:prstGeom>
          <a:solidFill>
            <a:srgbClr val="06001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880" tIns="38940" rIns="77880" bIns="38940" rtlCol="0" anchor="ctr"/>
          <a:lstStyle/>
          <a:p>
            <a:pPr marL="0" marR="0" lvl="0" indent="0" algn="ctr" defTabSz="1078845" rtl="0" eaLnBrk="1" fontAlgn="auto" latinLnBrk="0" hangingPunct="1">
              <a:lnSpc>
                <a:spcPct val="100000"/>
              </a:lnSpc>
              <a:spcBef>
                <a:spcPts val="0"/>
              </a:spcBef>
              <a:spcAft>
                <a:spcPts val="0"/>
              </a:spcAft>
              <a:buClrTx/>
              <a:buSzTx/>
              <a:buFontTx/>
              <a:buNone/>
              <a:tabLst/>
              <a:defRPr/>
            </a:pPr>
            <a:endParaRPr kumimoji="0" lang="zh-CN" altLang="en-US" sz="1500" b="0" i="0" u="none" strike="noStrike" kern="1200" cap="none" spc="0" normalizeH="0" baseline="0" noProof="0">
              <a:ln>
                <a:noFill/>
              </a:ln>
              <a:solidFill>
                <a:prstClr val="white"/>
              </a:solidFill>
              <a:effectLst/>
              <a:uLnTx/>
              <a:uFillTx/>
              <a:latin typeface="Calibri"/>
              <a:ea typeface="微軟正黑體"/>
              <a:cs typeface="+mn-cs"/>
            </a:endParaRPr>
          </a:p>
        </p:txBody>
      </p:sp>
    </p:spTree>
    <p:extLst>
      <p:ext uri="{BB962C8B-B14F-4D97-AF65-F5344CB8AC3E}">
        <p14:creationId xmlns:p14="http://schemas.microsoft.com/office/powerpoint/2010/main" val="4175270114"/>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Lst>
  <p:timing>
    <p:tnLst>
      <p:par>
        <p:cTn id="1" dur="indefinite" restart="never" nodeType="tmRoot"/>
      </p:par>
    </p:tnLst>
  </p:timing>
  <p:txStyles>
    <p:titleStyle>
      <a:lvl1pPr algn="l" defTabSz="809139" rtl="0" eaLnBrk="1" latinLnBrk="0" hangingPunct="1">
        <a:lnSpc>
          <a:spcPct val="90000"/>
        </a:lnSpc>
        <a:spcBef>
          <a:spcPct val="0"/>
        </a:spcBef>
        <a:buNone/>
        <a:defRPr sz="3800" b="1" kern="1200" baseline="0">
          <a:solidFill>
            <a:schemeClr val="bg1"/>
          </a:solidFill>
          <a:latin typeface="+mn-lt"/>
          <a:ea typeface="微軟正黑體" charset="-120"/>
          <a:cs typeface="+mj-cs"/>
        </a:defRPr>
      </a:lvl1pPr>
    </p:titleStyle>
    <p:bodyStyle>
      <a:lvl1pPr marL="219276" indent="-206128" algn="l" defTabSz="809139" rtl="0" eaLnBrk="1" latinLnBrk="0" hangingPunct="1">
        <a:lnSpc>
          <a:spcPct val="90000"/>
        </a:lnSpc>
        <a:spcBef>
          <a:spcPts val="713"/>
        </a:spcBef>
        <a:buClr>
          <a:schemeClr val="accent5"/>
        </a:buClr>
        <a:buFont typeface="Arial"/>
        <a:buChar char="•"/>
        <a:tabLst/>
        <a:defRPr sz="2900" b="1" kern="1200" baseline="0">
          <a:solidFill>
            <a:schemeClr val="bg1"/>
          </a:solidFill>
          <a:latin typeface="+mn-lt"/>
          <a:ea typeface="微軟正黑體" charset="-120"/>
          <a:cs typeface="+mn-cs"/>
        </a:defRPr>
      </a:lvl1pPr>
      <a:lvl2pPr marL="445972" indent="-222996" algn="l" defTabSz="809139" rtl="0" eaLnBrk="1" latinLnBrk="0" hangingPunct="1">
        <a:lnSpc>
          <a:spcPct val="90000"/>
        </a:lnSpc>
        <a:spcBef>
          <a:spcPts val="713"/>
        </a:spcBef>
        <a:buClr>
          <a:schemeClr val="accent5"/>
        </a:buClr>
        <a:buFont typeface="Arial"/>
        <a:buChar char="•"/>
        <a:defRPr sz="2400" b="1" kern="1200" baseline="0">
          <a:solidFill>
            <a:schemeClr val="bg1"/>
          </a:solidFill>
          <a:latin typeface="+mn-lt"/>
          <a:ea typeface="微軟正黑體" charset="-120"/>
          <a:cs typeface="+mn-cs"/>
        </a:defRPr>
      </a:lvl2pPr>
      <a:lvl3pPr marL="637104" indent="-159313" algn="l" defTabSz="809139" rtl="0" eaLnBrk="1" latinLnBrk="0" hangingPunct="1">
        <a:lnSpc>
          <a:spcPct val="90000"/>
        </a:lnSpc>
        <a:spcBef>
          <a:spcPts val="713"/>
        </a:spcBef>
        <a:buClr>
          <a:schemeClr val="accent5"/>
        </a:buClr>
        <a:buFont typeface="Arial"/>
        <a:buChar char="•"/>
        <a:defRPr sz="1900" kern="1200" baseline="0">
          <a:solidFill>
            <a:schemeClr val="bg1"/>
          </a:solidFill>
          <a:latin typeface="+mn-lt"/>
          <a:ea typeface="微軟正黑體" charset="-120"/>
          <a:cs typeface="+mn-cs"/>
        </a:defRPr>
      </a:lvl3pPr>
      <a:lvl4pPr marL="796298" indent="-159313" algn="l" defTabSz="809139" rtl="0" eaLnBrk="1" latinLnBrk="0" hangingPunct="1">
        <a:lnSpc>
          <a:spcPct val="90000"/>
        </a:lnSpc>
        <a:spcBef>
          <a:spcPts val="713"/>
        </a:spcBef>
        <a:buClr>
          <a:schemeClr val="accent5"/>
        </a:buClr>
        <a:buFont typeface="Arial"/>
        <a:buChar char="•"/>
        <a:defRPr sz="1700" kern="1200" baseline="0">
          <a:solidFill>
            <a:schemeClr val="bg1"/>
          </a:solidFill>
          <a:latin typeface="+mn-lt"/>
          <a:ea typeface="微軟正黑體" charset="-120"/>
          <a:cs typeface="+mn-cs"/>
        </a:defRPr>
      </a:lvl4pPr>
      <a:lvl5pPr marL="1820425" indent="-202348" algn="l" defTabSz="809139" rtl="0" eaLnBrk="1" latinLnBrk="0" hangingPunct="1">
        <a:lnSpc>
          <a:spcPct val="90000"/>
        </a:lnSpc>
        <a:spcBef>
          <a:spcPts val="445"/>
        </a:spcBef>
        <a:buFont typeface="Arial"/>
        <a:buChar char="•"/>
        <a:defRPr sz="1700" kern="1200">
          <a:solidFill>
            <a:schemeClr val="tx1"/>
          </a:solidFill>
          <a:latin typeface="+mn-lt"/>
          <a:ea typeface="+mn-ea"/>
          <a:cs typeface="+mn-cs"/>
        </a:defRPr>
      </a:lvl5pPr>
      <a:lvl6pPr marL="2225054" indent="-202348" algn="l" defTabSz="809139" rtl="0" eaLnBrk="1" latinLnBrk="0" hangingPunct="1">
        <a:lnSpc>
          <a:spcPct val="90000"/>
        </a:lnSpc>
        <a:spcBef>
          <a:spcPts val="445"/>
        </a:spcBef>
        <a:buFont typeface="Arial"/>
        <a:buChar char="•"/>
        <a:defRPr sz="1700" kern="1200">
          <a:solidFill>
            <a:schemeClr val="tx1"/>
          </a:solidFill>
          <a:latin typeface="+mn-lt"/>
          <a:ea typeface="+mn-ea"/>
          <a:cs typeface="+mn-cs"/>
        </a:defRPr>
      </a:lvl6pPr>
      <a:lvl7pPr marL="2629714" indent="-202348" algn="l" defTabSz="809139" rtl="0" eaLnBrk="1" latinLnBrk="0" hangingPunct="1">
        <a:lnSpc>
          <a:spcPct val="90000"/>
        </a:lnSpc>
        <a:spcBef>
          <a:spcPts val="445"/>
        </a:spcBef>
        <a:buFont typeface="Arial"/>
        <a:buChar char="•"/>
        <a:defRPr sz="1700" kern="1200">
          <a:solidFill>
            <a:schemeClr val="tx1"/>
          </a:solidFill>
          <a:latin typeface="+mn-lt"/>
          <a:ea typeface="+mn-ea"/>
          <a:cs typeface="+mn-cs"/>
        </a:defRPr>
      </a:lvl7pPr>
      <a:lvl8pPr marL="3034167" indent="-202348" algn="l" defTabSz="809139" rtl="0" eaLnBrk="1" latinLnBrk="0" hangingPunct="1">
        <a:lnSpc>
          <a:spcPct val="90000"/>
        </a:lnSpc>
        <a:spcBef>
          <a:spcPts val="445"/>
        </a:spcBef>
        <a:buFont typeface="Arial"/>
        <a:buChar char="•"/>
        <a:defRPr sz="1700" kern="1200">
          <a:solidFill>
            <a:schemeClr val="tx1"/>
          </a:solidFill>
          <a:latin typeface="+mn-lt"/>
          <a:ea typeface="+mn-ea"/>
          <a:cs typeface="+mn-cs"/>
        </a:defRPr>
      </a:lvl8pPr>
      <a:lvl9pPr marL="3438712" indent="-202348" algn="l" defTabSz="809139" rtl="0" eaLnBrk="1" latinLnBrk="0" hangingPunct="1">
        <a:lnSpc>
          <a:spcPct val="90000"/>
        </a:lnSpc>
        <a:spcBef>
          <a:spcPts val="445"/>
        </a:spcBef>
        <a:buFont typeface="Arial"/>
        <a:buChar char="•"/>
        <a:defRPr sz="1700" kern="1200">
          <a:solidFill>
            <a:schemeClr val="tx1"/>
          </a:solidFill>
          <a:latin typeface="+mn-lt"/>
          <a:ea typeface="+mn-ea"/>
          <a:cs typeface="+mn-cs"/>
        </a:defRPr>
      </a:lvl9pPr>
    </p:bodyStyle>
    <p:otherStyle>
      <a:defPPr>
        <a:defRPr lang="zh-TW"/>
      </a:defPPr>
      <a:lvl1pPr marL="0" algn="l" defTabSz="809139" rtl="0" eaLnBrk="1" latinLnBrk="0" hangingPunct="1">
        <a:defRPr sz="1700" kern="1200">
          <a:solidFill>
            <a:schemeClr val="tx1"/>
          </a:solidFill>
          <a:latin typeface="+mn-lt"/>
          <a:ea typeface="+mn-ea"/>
          <a:cs typeface="+mn-cs"/>
        </a:defRPr>
      </a:lvl1pPr>
      <a:lvl2pPr marL="404695" algn="l" defTabSz="809139" rtl="0" eaLnBrk="1" latinLnBrk="0" hangingPunct="1">
        <a:defRPr sz="1700" kern="1200">
          <a:solidFill>
            <a:schemeClr val="tx1"/>
          </a:solidFill>
          <a:latin typeface="+mn-lt"/>
          <a:ea typeface="+mn-ea"/>
          <a:cs typeface="+mn-cs"/>
        </a:defRPr>
      </a:lvl2pPr>
      <a:lvl3pPr marL="809139" algn="l" defTabSz="809139" rtl="0" eaLnBrk="1" latinLnBrk="0" hangingPunct="1">
        <a:defRPr sz="1700" kern="1200">
          <a:solidFill>
            <a:schemeClr val="tx1"/>
          </a:solidFill>
          <a:latin typeface="+mn-lt"/>
          <a:ea typeface="+mn-ea"/>
          <a:cs typeface="+mn-cs"/>
        </a:defRPr>
      </a:lvl3pPr>
      <a:lvl4pPr marL="1213706" algn="l" defTabSz="809139" rtl="0" eaLnBrk="1" latinLnBrk="0" hangingPunct="1">
        <a:defRPr sz="1700" kern="1200">
          <a:solidFill>
            <a:schemeClr val="tx1"/>
          </a:solidFill>
          <a:latin typeface="+mn-lt"/>
          <a:ea typeface="+mn-ea"/>
          <a:cs typeface="+mn-cs"/>
        </a:defRPr>
      </a:lvl4pPr>
      <a:lvl5pPr marL="1618271" algn="l" defTabSz="809139" rtl="0" eaLnBrk="1" latinLnBrk="0" hangingPunct="1">
        <a:defRPr sz="1700" kern="1200">
          <a:solidFill>
            <a:schemeClr val="tx1"/>
          </a:solidFill>
          <a:latin typeface="+mn-lt"/>
          <a:ea typeface="+mn-ea"/>
          <a:cs typeface="+mn-cs"/>
        </a:defRPr>
      </a:lvl5pPr>
      <a:lvl6pPr marL="2022711" algn="l" defTabSz="809139" rtl="0" eaLnBrk="1" latinLnBrk="0" hangingPunct="1">
        <a:defRPr sz="1700" kern="1200">
          <a:solidFill>
            <a:schemeClr val="tx1"/>
          </a:solidFill>
          <a:latin typeface="+mn-lt"/>
          <a:ea typeface="+mn-ea"/>
          <a:cs typeface="+mn-cs"/>
        </a:defRPr>
      </a:lvl6pPr>
      <a:lvl7pPr marL="2427414" algn="l" defTabSz="809139" rtl="0" eaLnBrk="1" latinLnBrk="0" hangingPunct="1">
        <a:defRPr sz="1700" kern="1200">
          <a:solidFill>
            <a:schemeClr val="tx1"/>
          </a:solidFill>
          <a:latin typeface="+mn-lt"/>
          <a:ea typeface="+mn-ea"/>
          <a:cs typeface="+mn-cs"/>
        </a:defRPr>
      </a:lvl7pPr>
      <a:lvl8pPr marL="2831921" algn="l" defTabSz="809139" rtl="0" eaLnBrk="1" latinLnBrk="0" hangingPunct="1">
        <a:defRPr sz="1700" kern="1200">
          <a:solidFill>
            <a:schemeClr val="tx1"/>
          </a:solidFill>
          <a:latin typeface="+mn-lt"/>
          <a:ea typeface="+mn-ea"/>
          <a:cs typeface="+mn-cs"/>
        </a:defRPr>
      </a:lvl8pPr>
      <a:lvl9pPr marL="3236454" algn="l" defTabSz="809139" rtl="0" eaLnBrk="1" latinLnBrk="0" hangingPunct="1">
        <a:defRPr sz="1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圖片 4"/>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標題版面配置區 1"/>
          <p:cNvSpPr>
            <a:spLocks noGrp="1"/>
          </p:cNvSpPr>
          <p:nvPr>
            <p:ph type="title"/>
          </p:nvPr>
        </p:nvSpPr>
        <p:spPr>
          <a:xfrm>
            <a:off x="395539" y="273844"/>
            <a:ext cx="8304923" cy="407696"/>
          </a:xfrm>
          <a:prstGeom prst="rect">
            <a:avLst/>
          </a:prstGeom>
        </p:spPr>
        <p:txBody>
          <a:bodyPr vert="horz" lIns="108780" tIns="54391" rIns="108780" bIns="54391" rtlCol="0" anchor="ctr">
            <a:noAutofit/>
          </a:bodyPr>
          <a:lstStyle/>
          <a:p>
            <a:endParaRPr kumimoji="1" lang="zh-TW" altLang="en-US" dirty="0"/>
          </a:p>
        </p:txBody>
      </p:sp>
      <p:sp>
        <p:nvSpPr>
          <p:cNvPr id="3" name="文字版面配置區 2"/>
          <p:cNvSpPr>
            <a:spLocks noGrp="1"/>
          </p:cNvSpPr>
          <p:nvPr>
            <p:ph type="body" idx="1"/>
          </p:nvPr>
        </p:nvSpPr>
        <p:spPr>
          <a:xfrm>
            <a:off x="395539" y="789553"/>
            <a:ext cx="8304923" cy="3843170"/>
          </a:xfrm>
          <a:prstGeom prst="rect">
            <a:avLst/>
          </a:prstGeom>
        </p:spPr>
        <p:txBody>
          <a:bodyPr vert="horz" lIns="108780" tIns="54391" rIns="108780" bIns="54391"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9" name="Slide Number Placeholder 4"/>
          <p:cNvSpPr txBox="1">
            <a:spLocks/>
          </p:cNvSpPr>
          <p:nvPr userDrawn="1"/>
        </p:nvSpPr>
        <p:spPr>
          <a:xfrm>
            <a:off x="8412427" y="4632729"/>
            <a:ext cx="612068" cy="634295"/>
          </a:xfrm>
          <a:prstGeom prst="rect">
            <a:avLst/>
          </a:prstGeom>
        </p:spPr>
        <p:txBody>
          <a:bodyPr vert="horz" lIns="81585" tIns="40792" rIns="81585" bIns="40792" rtlCol="0" anchor="ctr"/>
          <a:lstStyle>
            <a:defPPr>
              <a:defRPr lang="zh-TW"/>
            </a:defPPr>
            <a:lvl1pPr marL="0" algn="r" defTabSz="914400" rtl="0" eaLnBrk="1" latinLnBrk="0" hangingPunct="1">
              <a:defRPr sz="1000" b="0" i="0" kern="1200" baseline="0">
                <a:solidFill>
                  <a:srgbClr val="A0A1A4"/>
                </a:solidFill>
                <a:latin typeface="+mj-lt"/>
                <a:ea typeface="+mn-ea"/>
                <a:cs typeface="Noto Sans CJK TC Regul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778809" rtl="0" eaLnBrk="1" fontAlgn="auto" latinLnBrk="0" hangingPunct="1">
              <a:lnSpc>
                <a:spcPct val="100000"/>
              </a:lnSpc>
              <a:spcBef>
                <a:spcPts val="0"/>
              </a:spcBef>
              <a:spcAft>
                <a:spcPts val="0"/>
              </a:spcAft>
              <a:buClrTx/>
              <a:buSzTx/>
              <a:buFontTx/>
              <a:buNone/>
              <a:tabLst/>
              <a:defRPr/>
            </a:pPr>
            <a:fld id="{2AE2719F-92A1-4FFE-81FF-B45F661B4D21}" type="slidenum">
              <a:rPr kumimoji="0" lang="zh-TW" altLang="en-US" sz="800" b="0" i="0" u="none" strike="noStrike" kern="1200" cap="none" spc="0" normalizeH="0" baseline="0" noProof="0" smtClean="0">
                <a:ln>
                  <a:noFill/>
                </a:ln>
                <a:solidFill>
                  <a:srgbClr val="D2D3D4"/>
                </a:solidFill>
                <a:effectLst/>
                <a:uLnTx/>
                <a:uFillTx/>
                <a:latin typeface="Calibri"/>
                <a:ea typeface="微軟正黑體"/>
              </a:rPr>
              <a:pPr marL="0" marR="0" lvl="0" indent="0" algn="r" defTabSz="778809" rtl="0" eaLnBrk="1" fontAlgn="auto" latinLnBrk="0" hangingPunct="1">
                <a:lnSpc>
                  <a:spcPct val="100000"/>
                </a:lnSpc>
                <a:spcBef>
                  <a:spcPts val="0"/>
                </a:spcBef>
                <a:spcAft>
                  <a:spcPts val="0"/>
                </a:spcAft>
                <a:buClrTx/>
                <a:buSzTx/>
                <a:buFontTx/>
                <a:buNone/>
                <a:tabLst/>
                <a:defRPr/>
              </a:pPr>
              <a:t>‹#›</a:t>
            </a:fld>
            <a:r>
              <a:rPr kumimoji="0" lang="en-US" altLang="zh-TW" sz="1100" b="0" i="0" u="none" strike="noStrike" kern="1200" cap="none" spc="0" normalizeH="0" baseline="0" noProof="0" dirty="0">
                <a:ln>
                  <a:noFill/>
                </a:ln>
                <a:solidFill>
                  <a:srgbClr val="D2D3D4"/>
                </a:solidFill>
                <a:effectLst/>
                <a:uLnTx/>
                <a:uFillTx/>
                <a:latin typeface="Calibri"/>
                <a:ea typeface="微軟正黑體"/>
              </a:rPr>
              <a:t> </a:t>
            </a:r>
            <a:endParaRPr kumimoji="0" lang="zh-TW" altLang="en-US" sz="1100" b="0" i="0" u="none" strike="noStrike" kern="1200" cap="none" spc="0" normalizeH="0" baseline="0" noProof="0" dirty="0">
              <a:ln>
                <a:noFill/>
              </a:ln>
              <a:solidFill>
                <a:srgbClr val="D2D3D4"/>
              </a:solidFill>
              <a:effectLst/>
              <a:uLnTx/>
              <a:uFillTx/>
              <a:latin typeface="Calibri"/>
              <a:ea typeface="微軟正黑體"/>
            </a:endParaRPr>
          </a:p>
        </p:txBody>
      </p:sp>
      <p:sp>
        <p:nvSpPr>
          <p:cNvPr id="6" name="矩形 5"/>
          <p:cNvSpPr/>
          <p:nvPr userDrawn="1"/>
        </p:nvSpPr>
        <p:spPr>
          <a:xfrm>
            <a:off x="6684239" y="4701798"/>
            <a:ext cx="2056085" cy="294510"/>
          </a:xfrm>
          <a:prstGeom prst="rect">
            <a:avLst/>
          </a:prstGeom>
        </p:spPr>
        <p:txBody>
          <a:bodyPr wrap="none" lIns="108780" tIns="54391" rIns="108780" bIns="54391">
            <a:spAutoFit/>
          </a:bodyPr>
          <a:lstStyle/>
          <a:p>
            <a:pPr marL="0" marR="0" lvl="0" indent="0" algn="l" defTabSz="1087787"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smtClean="0">
                <a:ln>
                  <a:noFill/>
                </a:ln>
                <a:solidFill>
                  <a:srgbClr val="0070C0"/>
                </a:solidFill>
                <a:effectLst/>
                <a:uLnTx/>
                <a:uFillTx/>
                <a:latin typeface="Calibri"/>
                <a:ea typeface="微軟正黑體"/>
                <a:cs typeface="+mn-cs"/>
              </a:rPr>
              <a:t>ASE Confidential / Security-B</a:t>
            </a:r>
            <a:endParaRPr kumimoji="0" lang="zh-TW" altLang="en-US" sz="1200" b="0" i="0" u="none" strike="noStrike" kern="1200" cap="none" spc="0" normalizeH="0" baseline="0" noProof="0" dirty="0">
              <a:ln>
                <a:noFill/>
              </a:ln>
              <a:solidFill>
                <a:srgbClr val="0070C0"/>
              </a:solidFill>
              <a:effectLst/>
              <a:uLnTx/>
              <a:uFillTx/>
              <a:latin typeface="Calibri"/>
              <a:ea typeface="微軟正黑體"/>
              <a:cs typeface="+mn-cs"/>
            </a:endParaRPr>
          </a:p>
        </p:txBody>
      </p:sp>
    </p:spTree>
    <p:extLst>
      <p:ext uri="{BB962C8B-B14F-4D97-AF65-F5344CB8AC3E}">
        <p14:creationId xmlns:p14="http://schemas.microsoft.com/office/powerpoint/2010/main" val="1395067844"/>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Lst>
  <p:timing>
    <p:tnLst>
      <p:par>
        <p:cTn id="1" dur="indefinite" restart="never" nodeType="tmRoot"/>
      </p:par>
    </p:tnLst>
  </p:timing>
  <p:txStyles>
    <p:titleStyle>
      <a:lvl1pPr algn="l" defTabSz="815843" rtl="0" eaLnBrk="1" latinLnBrk="0" hangingPunct="1">
        <a:lnSpc>
          <a:spcPct val="90000"/>
        </a:lnSpc>
        <a:spcBef>
          <a:spcPct val="0"/>
        </a:spcBef>
        <a:buNone/>
        <a:defRPr sz="3800" b="1" i="0" kern="1200" baseline="0">
          <a:solidFill>
            <a:schemeClr val="tx1"/>
          </a:solidFill>
          <a:latin typeface="+mn-lt"/>
          <a:ea typeface="微軟正黑體" charset="-120"/>
          <a:cs typeface="Microsoft JhengHei" charset="-120"/>
        </a:defRPr>
      </a:lvl1pPr>
    </p:titleStyle>
    <p:bodyStyle>
      <a:lvl1pPr marL="203960" indent="-203960" algn="l" defTabSz="815843" rtl="0" eaLnBrk="1" latinLnBrk="0" hangingPunct="1">
        <a:lnSpc>
          <a:spcPct val="90000"/>
        </a:lnSpc>
        <a:spcBef>
          <a:spcPts val="714"/>
        </a:spcBef>
        <a:buClr>
          <a:schemeClr val="accent5"/>
        </a:buClr>
        <a:buFont typeface="Arial" charset="0"/>
        <a:buChar char="•"/>
        <a:defRPr sz="2900" b="1" kern="1200" baseline="0">
          <a:solidFill>
            <a:schemeClr val="tx1"/>
          </a:solidFill>
          <a:latin typeface="+mn-lt"/>
          <a:ea typeface="微軟正黑體" charset="-120"/>
          <a:cs typeface="+mn-cs"/>
        </a:defRPr>
      </a:lvl1pPr>
      <a:lvl2pPr marL="440575" indent="-203960" algn="l" defTabSz="815843" rtl="0" eaLnBrk="1" latinLnBrk="0" hangingPunct="1">
        <a:lnSpc>
          <a:spcPct val="90000"/>
        </a:lnSpc>
        <a:spcBef>
          <a:spcPts val="714"/>
        </a:spcBef>
        <a:buClr>
          <a:schemeClr val="accent5"/>
        </a:buClr>
        <a:buFont typeface="Arial" charset="0"/>
        <a:buChar char="•"/>
        <a:defRPr sz="2400" b="1" kern="1200" baseline="0">
          <a:solidFill>
            <a:schemeClr val="tx1"/>
          </a:solidFill>
          <a:latin typeface="+mn-lt"/>
          <a:ea typeface="微軟正黑體" charset="-120"/>
          <a:cs typeface="+mn-cs"/>
        </a:defRPr>
      </a:lvl2pPr>
      <a:lvl3pPr marL="634364" indent="-203960" algn="l" defTabSz="815843" rtl="0" eaLnBrk="1" latinLnBrk="0" hangingPunct="1">
        <a:lnSpc>
          <a:spcPct val="90000"/>
        </a:lnSpc>
        <a:spcBef>
          <a:spcPts val="714"/>
        </a:spcBef>
        <a:buClr>
          <a:schemeClr val="accent5"/>
        </a:buClr>
        <a:buFont typeface="Arial" charset="0"/>
        <a:buChar char="•"/>
        <a:defRPr sz="1900" kern="1200" baseline="0">
          <a:solidFill>
            <a:schemeClr val="tx1"/>
          </a:solidFill>
          <a:latin typeface="+mn-lt"/>
          <a:ea typeface="微軟正黑體" charset="-120"/>
          <a:cs typeface="+mn-cs"/>
        </a:defRPr>
      </a:lvl3pPr>
      <a:lvl4pPr marL="828153" indent="-203960" algn="l" defTabSz="815843" rtl="0" eaLnBrk="1" latinLnBrk="0" hangingPunct="1">
        <a:lnSpc>
          <a:spcPct val="90000"/>
        </a:lnSpc>
        <a:spcBef>
          <a:spcPts val="714"/>
        </a:spcBef>
        <a:buClr>
          <a:schemeClr val="accent5"/>
        </a:buClr>
        <a:buFont typeface="Arial" charset="0"/>
        <a:buChar char="•"/>
        <a:defRPr sz="1600" kern="1200" baseline="0">
          <a:solidFill>
            <a:schemeClr val="tx1"/>
          </a:solidFill>
          <a:latin typeface="+mn-lt"/>
          <a:ea typeface="微軟正黑體" charset="-120"/>
          <a:cs typeface="+mn-cs"/>
        </a:defRPr>
      </a:lvl4pPr>
      <a:lvl5pPr marL="1835643"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5pPr>
      <a:lvl6pPr marL="2243565"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6pPr>
      <a:lvl7pPr marL="2651486"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7pPr>
      <a:lvl8pPr marL="3059406"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8pPr>
      <a:lvl9pPr marL="3467327"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9pPr>
    </p:bodyStyle>
    <p:otherStyle>
      <a:defPPr>
        <a:defRPr lang="zh-TW"/>
      </a:defPPr>
      <a:lvl1pPr marL="0" algn="l" defTabSz="815843" rtl="0" eaLnBrk="1" latinLnBrk="0" hangingPunct="1">
        <a:defRPr sz="1600" kern="1200">
          <a:solidFill>
            <a:schemeClr val="tx1"/>
          </a:solidFill>
          <a:latin typeface="+mn-lt"/>
          <a:ea typeface="+mn-ea"/>
          <a:cs typeface="+mn-cs"/>
        </a:defRPr>
      </a:lvl1pPr>
      <a:lvl2pPr marL="407923" algn="l" defTabSz="815843" rtl="0" eaLnBrk="1" latinLnBrk="0" hangingPunct="1">
        <a:defRPr sz="1600" kern="1200">
          <a:solidFill>
            <a:schemeClr val="tx1"/>
          </a:solidFill>
          <a:latin typeface="+mn-lt"/>
          <a:ea typeface="+mn-ea"/>
          <a:cs typeface="+mn-cs"/>
        </a:defRPr>
      </a:lvl2pPr>
      <a:lvl3pPr marL="815843" algn="l" defTabSz="815843" rtl="0" eaLnBrk="1" latinLnBrk="0" hangingPunct="1">
        <a:defRPr sz="1600" kern="1200">
          <a:solidFill>
            <a:schemeClr val="tx1"/>
          </a:solidFill>
          <a:latin typeface="+mn-lt"/>
          <a:ea typeface="+mn-ea"/>
          <a:cs typeface="+mn-cs"/>
        </a:defRPr>
      </a:lvl3pPr>
      <a:lvl4pPr marL="1223763" algn="l" defTabSz="815843" rtl="0" eaLnBrk="1" latinLnBrk="0" hangingPunct="1">
        <a:defRPr sz="1600" kern="1200">
          <a:solidFill>
            <a:schemeClr val="tx1"/>
          </a:solidFill>
          <a:latin typeface="+mn-lt"/>
          <a:ea typeface="+mn-ea"/>
          <a:cs typeface="+mn-cs"/>
        </a:defRPr>
      </a:lvl4pPr>
      <a:lvl5pPr marL="1631685" algn="l" defTabSz="815843" rtl="0" eaLnBrk="1" latinLnBrk="0" hangingPunct="1">
        <a:defRPr sz="1600" kern="1200">
          <a:solidFill>
            <a:schemeClr val="tx1"/>
          </a:solidFill>
          <a:latin typeface="+mn-lt"/>
          <a:ea typeface="+mn-ea"/>
          <a:cs typeface="+mn-cs"/>
        </a:defRPr>
      </a:lvl5pPr>
      <a:lvl6pPr marL="2039604" algn="l" defTabSz="815843" rtl="0" eaLnBrk="1" latinLnBrk="0" hangingPunct="1">
        <a:defRPr sz="1600" kern="1200">
          <a:solidFill>
            <a:schemeClr val="tx1"/>
          </a:solidFill>
          <a:latin typeface="+mn-lt"/>
          <a:ea typeface="+mn-ea"/>
          <a:cs typeface="+mn-cs"/>
        </a:defRPr>
      </a:lvl6pPr>
      <a:lvl7pPr marL="2447525" algn="l" defTabSz="815843" rtl="0" eaLnBrk="1" latinLnBrk="0" hangingPunct="1">
        <a:defRPr sz="1600" kern="1200">
          <a:solidFill>
            <a:schemeClr val="tx1"/>
          </a:solidFill>
          <a:latin typeface="+mn-lt"/>
          <a:ea typeface="+mn-ea"/>
          <a:cs typeface="+mn-cs"/>
        </a:defRPr>
      </a:lvl7pPr>
      <a:lvl8pPr marL="2855445" algn="l" defTabSz="815843" rtl="0" eaLnBrk="1" latinLnBrk="0" hangingPunct="1">
        <a:defRPr sz="1600" kern="1200">
          <a:solidFill>
            <a:schemeClr val="tx1"/>
          </a:solidFill>
          <a:latin typeface="+mn-lt"/>
          <a:ea typeface="+mn-ea"/>
          <a:cs typeface="+mn-cs"/>
        </a:defRPr>
      </a:lvl8pPr>
      <a:lvl9pPr marL="3263366" algn="l" defTabSz="815843" rtl="0" eaLnBrk="1" latinLnBrk="0" hangingPunct="1">
        <a:defRPr sz="16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圖片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標題版面配置區 1"/>
          <p:cNvSpPr>
            <a:spLocks noGrp="1"/>
          </p:cNvSpPr>
          <p:nvPr>
            <p:ph type="title"/>
          </p:nvPr>
        </p:nvSpPr>
        <p:spPr>
          <a:xfrm>
            <a:off x="395539" y="273844"/>
            <a:ext cx="8304923" cy="407696"/>
          </a:xfrm>
          <a:prstGeom prst="rect">
            <a:avLst/>
          </a:prstGeom>
        </p:spPr>
        <p:txBody>
          <a:bodyPr vert="horz" lIns="107101" tIns="53547" rIns="107101" bIns="53547" rtlCol="0" anchor="ctr">
            <a:noAutofit/>
          </a:bodyPr>
          <a:lstStyle/>
          <a:p>
            <a:endParaRPr kumimoji="1" lang="zh-TW" altLang="en-US" dirty="0"/>
          </a:p>
        </p:txBody>
      </p:sp>
      <p:sp>
        <p:nvSpPr>
          <p:cNvPr id="3" name="文字版面配置區 2"/>
          <p:cNvSpPr>
            <a:spLocks noGrp="1"/>
          </p:cNvSpPr>
          <p:nvPr>
            <p:ph type="body" idx="1"/>
          </p:nvPr>
        </p:nvSpPr>
        <p:spPr>
          <a:xfrm>
            <a:off x="395539" y="789553"/>
            <a:ext cx="8304923" cy="3843170"/>
          </a:xfrm>
          <a:prstGeom prst="rect">
            <a:avLst/>
          </a:prstGeom>
        </p:spPr>
        <p:txBody>
          <a:bodyPr vert="horz" lIns="107101" tIns="53547" rIns="107101" bIns="53547"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9" name="Slide Number Placeholder 4"/>
          <p:cNvSpPr txBox="1">
            <a:spLocks/>
          </p:cNvSpPr>
          <p:nvPr/>
        </p:nvSpPr>
        <p:spPr>
          <a:xfrm>
            <a:off x="8412438" y="4632952"/>
            <a:ext cx="612068" cy="634295"/>
          </a:xfrm>
          <a:prstGeom prst="rect">
            <a:avLst/>
          </a:prstGeom>
        </p:spPr>
        <p:txBody>
          <a:bodyPr vert="horz" lIns="80342" tIns="40201" rIns="80342" bIns="40201" rtlCol="0" anchor="ctr"/>
          <a:lstStyle>
            <a:defPPr>
              <a:defRPr lang="zh-TW"/>
            </a:defPPr>
            <a:lvl1pPr marL="0" algn="r" defTabSz="914400" rtl="0" eaLnBrk="1" latinLnBrk="0" hangingPunct="1">
              <a:defRPr sz="1000" b="0" i="0" kern="1200" baseline="0">
                <a:solidFill>
                  <a:srgbClr val="A0A1A4"/>
                </a:solidFill>
                <a:latin typeface="+mj-lt"/>
                <a:ea typeface="+mn-ea"/>
                <a:cs typeface="Noto Sans CJK TC Regul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E2719F-92A1-4FFE-81FF-B45F661B4D21}" type="slidenum">
              <a:rPr lang="zh-TW" altLang="en-US" smtClean="0">
                <a:solidFill>
                  <a:srgbClr val="D2D3D4"/>
                </a:solidFill>
              </a:rPr>
              <a:pPr/>
              <a:t>‹#›</a:t>
            </a:fld>
            <a:r>
              <a:rPr lang="en-US" altLang="zh-TW" sz="1100">
                <a:solidFill>
                  <a:srgbClr val="D2D3D4"/>
                </a:solidFill>
              </a:rPr>
              <a:t> </a:t>
            </a:r>
            <a:endParaRPr lang="zh-TW" altLang="en-US" sz="1100">
              <a:solidFill>
                <a:srgbClr val="D2D3D4"/>
              </a:solidFill>
            </a:endParaRPr>
          </a:p>
        </p:txBody>
      </p:sp>
      <p:sp>
        <p:nvSpPr>
          <p:cNvPr id="6" name="矩形 5"/>
          <p:cNvSpPr/>
          <p:nvPr/>
        </p:nvSpPr>
        <p:spPr>
          <a:xfrm>
            <a:off x="6684330" y="4701877"/>
            <a:ext cx="2052694" cy="292806"/>
          </a:xfrm>
          <a:prstGeom prst="rect">
            <a:avLst/>
          </a:prstGeom>
        </p:spPr>
        <p:txBody>
          <a:bodyPr wrap="none" lIns="107101" tIns="53547" rIns="107101" bIns="53547">
            <a:spAutoFit/>
          </a:bodyPr>
          <a:lstStyle/>
          <a:p>
            <a:pPr defTabSz="1070707"/>
            <a:r>
              <a:rPr lang="en-US" altLang="zh-TW" sz="1200" b="1" smtClean="0">
                <a:solidFill>
                  <a:srgbClr val="0070C0"/>
                </a:solidFill>
              </a:rPr>
              <a:t>ASE Confidential / Security-C</a:t>
            </a:r>
            <a:endParaRPr lang="zh-TW" altLang="en-US" sz="1200">
              <a:solidFill>
                <a:srgbClr val="0070C0"/>
              </a:solidFill>
            </a:endParaRPr>
          </a:p>
        </p:txBody>
      </p:sp>
      <p:pic>
        <p:nvPicPr>
          <p:cNvPr id="4" name="圖片 3"/>
          <p:cNvPicPr>
            <a:picLocks noChangeAspect="1"/>
          </p:cNvPicPr>
          <p:nvPr/>
        </p:nvPicPr>
        <p:blipFill rotWithShape="1">
          <a:blip r:embed="rId8" cstate="print">
            <a:extLst>
              <a:ext uri="{28A0092B-C50C-407E-A947-70E740481C1C}">
                <a14:useLocalDpi xmlns:a14="http://schemas.microsoft.com/office/drawing/2010/main" val="0"/>
              </a:ext>
            </a:extLst>
          </a:blip>
          <a:srcRect r="18478"/>
          <a:stretch/>
        </p:blipFill>
        <p:spPr>
          <a:xfrm>
            <a:off x="0" y="0"/>
            <a:ext cx="9144000" cy="4731990"/>
          </a:xfrm>
          <a:prstGeom prst="rect">
            <a:avLst/>
          </a:prstGeom>
        </p:spPr>
      </p:pic>
      <p:sp>
        <p:nvSpPr>
          <p:cNvPr id="8" name="矩形 7">
            <a:extLst>
              <a:ext uri="{FF2B5EF4-FFF2-40B4-BE49-F238E27FC236}">
                <a16:creationId xmlns:a16="http://schemas.microsoft.com/office/drawing/2014/main" id="{0BC77E06-60F0-46B7-9A9B-E0C79B9C82AF}"/>
              </a:ext>
            </a:extLst>
          </p:cNvPr>
          <p:cNvSpPr/>
          <p:nvPr/>
        </p:nvSpPr>
        <p:spPr>
          <a:xfrm>
            <a:off x="-8612" y="1538"/>
            <a:ext cx="9144000" cy="4731990"/>
          </a:xfrm>
          <a:prstGeom prst="rect">
            <a:avLst/>
          </a:prstGeom>
          <a:gradFill flip="none" rotWithShape="1">
            <a:gsLst>
              <a:gs pos="23000">
                <a:schemeClr val="bg1">
                  <a:lumMod val="95000"/>
                  <a:alpha val="10000"/>
                </a:schemeClr>
              </a:gs>
              <a:gs pos="94000">
                <a:schemeClr val="tx1"/>
              </a:gs>
              <a:gs pos="64000">
                <a:schemeClr val="tx1">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7454" tIns="53788" rIns="107454" bIns="53788" rtlCol="0" anchor="ctr"/>
          <a:lstStyle/>
          <a:p>
            <a:pPr algn="ctr" defTabSz="1070707"/>
            <a:endParaRPr lang="zh-TW" altLang="en-US" sz="11400" b="1">
              <a:solidFill>
                <a:prstClr val="white"/>
              </a:solidFill>
              <a:latin typeface="微軟正黑體" panose="020B0604030504040204" pitchFamily="34" charset="-120"/>
            </a:endParaRPr>
          </a:p>
        </p:txBody>
      </p:sp>
    </p:spTree>
    <p:extLst>
      <p:ext uri="{BB962C8B-B14F-4D97-AF65-F5344CB8AC3E}">
        <p14:creationId xmlns:p14="http://schemas.microsoft.com/office/powerpoint/2010/main" val="2734432534"/>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Lst>
  <p:timing>
    <p:tnLst>
      <p:par>
        <p:cTn id="1" dur="indefinite" restart="never" nodeType="tmRoot"/>
      </p:par>
    </p:tnLst>
  </p:timing>
  <p:txStyles>
    <p:titleStyle>
      <a:lvl1pPr algn="l" defTabSz="803015" rtl="0" eaLnBrk="1" latinLnBrk="0" hangingPunct="1">
        <a:lnSpc>
          <a:spcPct val="90000"/>
        </a:lnSpc>
        <a:spcBef>
          <a:spcPct val="0"/>
        </a:spcBef>
        <a:buNone/>
        <a:defRPr sz="3800" b="1" i="0" kern="1200" baseline="0">
          <a:solidFill>
            <a:schemeClr val="tx1"/>
          </a:solidFill>
          <a:latin typeface="+mn-lt"/>
          <a:ea typeface="微軟正黑體" charset="-120"/>
          <a:cs typeface="Microsoft JhengHei" charset="-120"/>
        </a:defRPr>
      </a:lvl1pPr>
    </p:titleStyle>
    <p:bodyStyle>
      <a:lvl1pPr marL="200796" indent="-200796" algn="l" defTabSz="803015" rtl="0" eaLnBrk="1" latinLnBrk="0" hangingPunct="1">
        <a:lnSpc>
          <a:spcPct val="90000"/>
        </a:lnSpc>
        <a:spcBef>
          <a:spcPts val="714"/>
        </a:spcBef>
        <a:buClr>
          <a:schemeClr val="accent5"/>
        </a:buClr>
        <a:buFont typeface="Arial" charset="0"/>
        <a:buChar char="•"/>
        <a:defRPr sz="2900" b="1" kern="1200" baseline="0">
          <a:solidFill>
            <a:schemeClr val="tx1"/>
          </a:solidFill>
          <a:latin typeface="+mn-lt"/>
          <a:ea typeface="微軟正黑體" charset="-120"/>
          <a:cs typeface="+mn-cs"/>
        </a:defRPr>
      </a:lvl1pPr>
      <a:lvl2pPr marL="433659" indent="-200796" algn="l" defTabSz="803015" rtl="0" eaLnBrk="1" latinLnBrk="0" hangingPunct="1">
        <a:lnSpc>
          <a:spcPct val="90000"/>
        </a:lnSpc>
        <a:spcBef>
          <a:spcPts val="714"/>
        </a:spcBef>
        <a:buClr>
          <a:schemeClr val="accent5"/>
        </a:buClr>
        <a:buFont typeface="Arial" charset="0"/>
        <a:buChar char="•"/>
        <a:defRPr sz="2400" b="1" kern="1200" baseline="0">
          <a:solidFill>
            <a:schemeClr val="tx1"/>
          </a:solidFill>
          <a:latin typeface="+mn-lt"/>
          <a:ea typeface="微軟正黑體" charset="-120"/>
          <a:cs typeface="+mn-cs"/>
        </a:defRPr>
      </a:lvl2pPr>
      <a:lvl3pPr marL="624421" indent="-200796" algn="l" defTabSz="803015" rtl="0" eaLnBrk="1" latinLnBrk="0" hangingPunct="1">
        <a:lnSpc>
          <a:spcPct val="90000"/>
        </a:lnSpc>
        <a:spcBef>
          <a:spcPts val="714"/>
        </a:spcBef>
        <a:buClr>
          <a:schemeClr val="accent5"/>
        </a:buClr>
        <a:buFont typeface="Arial" charset="0"/>
        <a:buChar char="•"/>
        <a:defRPr sz="1900" kern="1200" baseline="0">
          <a:solidFill>
            <a:schemeClr val="tx1"/>
          </a:solidFill>
          <a:latin typeface="+mn-lt"/>
          <a:ea typeface="微軟正黑體" charset="-120"/>
          <a:cs typeface="+mn-cs"/>
        </a:defRPr>
      </a:lvl3pPr>
      <a:lvl4pPr marL="815186" indent="-200796" algn="l" defTabSz="803015" rtl="0" eaLnBrk="1" latinLnBrk="0" hangingPunct="1">
        <a:lnSpc>
          <a:spcPct val="90000"/>
        </a:lnSpc>
        <a:spcBef>
          <a:spcPts val="714"/>
        </a:spcBef>
        <a:buClr>
          <a:schemeClr val="accent5"/>
        </a:buClr>
        <a:buFont typeface="Arial" charset="0"/>
        <a:buChar char="•"/>
        <a:defRPr sz="1700" kern="1200" baseline="0">
          <a:solidFill>
            <a:schemeClr val="tx1"/>
          </a:solidFill>
          <a:latin typeface="+mn-lt"/>
          <a:ea typeface="微軟正黑體" charset="-120"/>
          <a:cs typeface="+mn-cs"/>
        </a:defRPr>
      </a:lvl4pPr>
      <a:lvl5pPr marL="1806827" indent="-200796" algn="l" defTabSz="803015" rtl="0" eaLnBrk="1" latinLnBrk="0" hangingPunct="1">
        <a:lnSpc>
          <a:spcPct val="90000"/>
        </a:lnSpc>
        <a:spcBef>
          <a:spcPts val="447"/>
        </a:spcBef>
        <a:buFont typeface="Arial"/>
        <a:buChar char="•"/>
        <a:defRPr sz="1700" kern="1200">
          <a:solidFill>
            <a:schemeClr val="tx1"/>
          </a:solidFill>
          <a:latin typeface="+mn-lt"/>
          <a:ea typeface="+mn-ea"/>
          <a:cs typeface="+mn-cs"/>
        </a:defRPr>
      </a:lvl5pPr>
      <a:lvl6pPr marL="2208310" indent="-200796" algn="l" defTabSz="803015" rtl="0" eaLnBrk="1" latinLnBrk="0" hangingPunct="1">
        <a:lnSpc>
          <a:spcPct val="90000"/>
        </a:lnSpc>
        <a:spcBef>
          <a:spcPts val="447"/>
        </a:spcBef>
        <a:buFont typeface="Arial"/>
        <a:buChar char="•"/>
        <a:defRPr sz="1700" kern="1200">
          <a:solidFill>
            <a:schemeClr val="tx1"/>
          </a:solidFill>
          <a:latin typeface="+mn-lt"/>
          <a:ea typeface="+mn-ea"/>
          <a:cs typeface="+mn-cs"/>
        </a:defRPr>
      </a:lvl6pPr>
      <a:lvl7pPr marL="2609853" indent="-200796" algn="l" defTabSz="803015" rtl="0" eaLnBrk="1" latinLnBrk="0" hangingPunct="1">
        <a:lnSpc>
          <a:spcPct val="90000"/>
        </a:lnSpc>
        <a:spcBef>
          <a:spcPts val="447"/>
        </a:spcBef>
        <a:buFont typeface="Arial"/>
        <a:buChar char="•"/>
        <a:defRPr sz="1700" kern="1200">
          <a:solidFill>
            <a:schemeClr val="tx1"/>
          </a:solidFill>
          <a:latin typeface="+mn-lt"/>
          <a:ea typeface="+mn-ea"/>
          <a:cs typeface="+mn-cs"/>
        </a:defRPr>
      </a:lvl7pPr>
      <a:lvl8pPr marL="3011398" indent="-200796" algn="l" defTabSz="803015" rtl="0" eaLnBrk="1" latinLnBrk="0" hangingPunct="1">
        <a:lnSpc>
          <a:spcPct val="90000"/>
        </a:lnSpc>
        <a:spcBef>
          <a:spcPts val="447"/>
        </a:spcBef>
        <a:buFont typeface="Arial"/>
        <a:buChar char="•"/>
        <a:defRPr sz="1700" kern="1200">
          <a:solidFill>
            <a:schemeClr val="tx1"/>
          </a:solidFill>
          <a:latin typeface="+mn-lt"/>
          <a:ea typeface="+mn-ea"/>
          <a:cs typeface="+mn-cs"/>
        </a:defRPr>
      </a:lvl8pPr>
      <a:lvl9pPr marL="3412895" indent="-200796" algn="l" defTabSz="803015" rtl="0" eaLnBrk="1" latinLnBrk="0" hangingPunct="1">
        <a:lnSpc>
          <a:spcPct val="90000"/>
        </a:lnSpc>
        <a:spcBef>
          <a:spcPts val="447"/>
        </a:spcBef>
        <a:buFont typeface="Arial"/>
        <a:buChar char="•"/>
        <a:defRPr sz="1700" kern="1200">
          <a:solidFill>
            <a:schemeClr val="tx1"/>
          </a:solidFill>
          <a:latin typeface="+mn-lt"/>
          <a:ea typeface="+mn-ea"/>
          <a:cs typeface="+mn-cs"/>
        </a:defRPr>
      </a:lvl9pPr>
    </p:bodyStyle>
    <p:otherStyle>
      <a:defPPr>
        <a:defRPr lang="zh-TW"/>
      </a:defPPr>
      <a:lvl1pPr marL="0" algn="l" defTabSz="803015" rtl="0" eaLnBrk="1" latinLnBrk="0" hangingPunct="1">
        <a:defRPr sz="1700" kern="1200">
          <a:solidFill>
            <a:schemeClr val="tx1"/>
          </a:solidFill>
          <a:latin typeface="+mn-lt"/>
          <a:ea typeface="+mn-ea"/>
          <a:cs typeface="+mn-cs"/>
        </a:defRPr>
      </a:lvl1pPr>
      <a:lvl2pPr marL="401547" algn="l" defTabSz="803015" rtl="0" eaLnBrk="1" latinLnBrk="0" hangingPunct="1">
        <a:defRPr sz="1700" kern="1200">
          <a:solidFill>
            <a:schemeClr val="tx1"/>
          </a:solidFill>
          <a:latin typeface="+mn-lt"/>
          <a:ea typeface="+mn-ea"/>
          <a:cs typeface="+mn-cs"/>
        </a:defRPr>
      </a:lvl2pPr>
      <a:lvl3pPr marL="803015" algn="l" defTabSz="803015" rtl="0" eaLnBrk="1" latinLnBrk="0" hangingPunct="1">
        <a:defRPr sz="1700" kern="1200">
          <a:solidFill>
            <a:schemeClr val="tx1"/>
          </a:solidFill>
          <a:latin typeface="+mn-lt"/>
          <a:ea typeface="+mn-ea"/>
          <a:cs typeface="+mn-cs"/>
        </a:defRPr>
      </a:lvl3pPr>
      <a:lvl4pPr marL="1204560" algn="l" defTabSz="803015" rtl="0" eaLnBrk="1" latinLnBrk="0" hangingPunct="1">
        <a:defRPr sz="1700" kern="1200">
          <a:solidFill>
            <a:schemeClr val="tx1"/>
          </a:solidFill>
          <a:latin typeface="+mn-lt"/>
          <a:ea typeface="+mn-ea"/>
          <a:cs typeface="+mn-cs"/>
        </a:defRPr>
      </a:lvl4pPr>
      <a:lvl5pPr marL="1606057" algn="l" defTabSz="803015" rtl="0" eaLnBrk="1" latinLnBrk="0" hangingPunct="1">
        <a:defRPr sz="1700" kern="1200">
          <a:solidFill>
            <a:schemeClr val="tx1"/>
          </a:solidFill>
          <a:latin typeface="+mn-lt"/>
          <a:ea typeface="+mn-ea"/>
          <a:cs typeface="+mn-cs"/>
        </a:defRPr>
      </a:lvl5pPr>
      <a:lvl6pPr marL="2007588" algn="l" defTabSz="803015" rtl="0" eaLnBrk="1" latinLnBrk="0" hangingPunct="1">
        <a:defRPr sz="1700" kern="1200">
          <a:solidFill>
            <a:schemeClr val="tx1"/>
          </a:solidFill>
          <a:latin typeface="+mn-lt"/>
          <a:ea typeface="+mn-ea"/>
          <a:cs typeface="+mn-cs"/>
        </a:defRPr>
      </a:lvl6pPr>
      <a:lvl7pPr marL="2409076" algn="l" defTabSz="803015" rtl="0" eaLnBrk="1" latinLnBrk="0" hangingPunct="1">
        <a:defRPr sz="1700" kern="1200">
          <a:solidFill>
            <a:schemeClr val="tx1"/>
          </a:solidFill>
          <a:latin typeface="+mn-lt"/>
          <a:ea typeface="+mn-ea"/>
          <a:cs typeface="+mn-cs"/>
        </a:defRPr>
      </a:lvl7pPr>
      <a:lvl8pPr marL="2810626" algn="l" defTabSz="803015" rtl="0" eaLnBrk="1" latinLnBrk="0" hangingPunct="1">
        <a:defRPr sz="1700" kern="1200">
          <a:solidFill>
            <a:schemeClr val="tx1"/>
          </a:solidFill>
          <a:latin typeface="+mn-lt"/>
          <a:ea typeface="+mn-ea"/>
          <a:cs typeface="+mn-cs"/>
        </a:defRPr>
      </a:lvl8pPr>
      <a:lvl9pPr marL="3212144" algn="l" defTabSz="803015" rtl="0" eaLnBrk="1" latinLnBrk="0" hangingPunct="1">
        <a:defRPr sz="17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圖片 4"/>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標題版面配置區 1"/>
          <p:cNvSpPr>
            <a:spLocks noGrp="1"/>
          </p:cNvSpPr>
          <p:nvPr>
            <p:ph type="title"/>
          </p:nvPr>
        </p:nvSpPr>
        <p:spPr>
          <a:xfrm>
            <a:off x="395539" y="273844"/>
            <a:ext cx="8304923" cy="407696"/>
          </a:xfrm>
          <a:prstGeom prst="rect">
            <a:avLst/>
          </a:prstGeom>
        </p:spPr>
        <p:txBody>
          <a:bodyPr vert="horz" lIns="108780" tIns="54391" rIns="108780" bIns="54391" rtlCol="0" anchor="ctr">
            <a:noAutofit/>
          </a:bodyPr>
          <a:lstStyle/>
          <a:p>
            <a:endParaRPr kumimoji="1" lang="zh-TW" altLang="en-US" dirty="0"/>
          </a:p>
        </p:txBody>
      </p:sp>
      <p:sp>
        <p:nvSpPr>
          <p:cNvPr id="3" name="文字版面配置區 2"/>
          <p:cNvSpPr>
            <a:spLocks noGrp="1"/>
          </p:cNvSpPr>
          <p:nvPr>
            <p:ph type="body" idx="1"/>
          </p:nvPr>
        </p:nvSpPr>
        <p:spPr>
          <a:xfrm>
            <a:off x="395539" y="789553"/>
            <a:ext cx="8304923" cy="3843170"/>
          </a:xfrm>
          <a:prstGeom prst="rect">
            <a:avLst/>
          </a:prstGeom>
        </p:spPr>
        <p:txBody>
          <a:bodyPr vert="horz" lIns="108780" tIns="54391" rIns="108780" bIns="54391"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9" name="Slide Number Placeholder 4"/>
          <p:cNvSpPr txBox="1">
            <a:spLocks/>
          </p:cNvSpPr>
          <p:nvPr userDrawn="1"/>
        </p:nvSpPr>
        <p:spPr>
          <a:xfrm>
            <a:off x="8412427" y="4632729"/>
            <a:ext cx="612068" cy="634295"/>
          </a:xfrm>
          <a:prstGeom prst="rect">
            <a:avLst/>
          </a:prstGeom>
        </p:spPr>
        <p:txBody>
          <a:bodyPr vert="horz" lIns="81585" tIns="40792" rIns="81585" bIns="40792" rtlCol="0" anchor="ctr"/>
          <a:lstStyle>
            <a:defPPr>
              <a:defRPr lang="zh-TW"/>
            </a:defPPr>
            <a:lvl1pPr marL="0" algn="r" defTabSz="914400" rtl="0" eaLnBrk="1" latinLnBrk="0" hangingPunct="1">
              <a:defRPr sz="1000" b="0" i="0" kern="1200" baseline="0">
                <a:solidFill>
                  <a:srgbClr val="A0A1A4"/>
                </a:solidFill>
                <a:latin typeface="+mj-lt"/>
                <a:ea typeface="+mn-ea"/>
                <a:cs typeface="Noto Sans CJK TC Regul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E2719F-92A1-4FFE-81FF-B45F661B4D21}" type="slidenum">
              <a:rPr lang="zh-TW" altLang="en-US" sz="800" smtClean="0">
                <a:solidFill>
                  <a:srgbClr val="D2D3D4"/>
                </a:solidFill>
              </a:rPr>
              <a:pPr/>
              <a:t>‹#›</a:t>
            </a:fld>
            <a:r>
              <a:rPr lang="en-US" altLang="zh-TW" sz="1100" dirty="0">
                <a:solidFill>
                  <a:srgbClr val="D2D3D4"/>
                </a:solidFill>
              </a:rPr>
              <a:t> </a:t>
            </a:r>
            <a:endParaRPr lang="zh-TW" altLang="en-US" sz="1100" dirty="0">
              <a:solidFill>
                <a:srgbClr val="D2D3D4"/>
              </a:solidFill>
            </a:endParaRPr>
          </a:p>
        </p:txBody>
      </p:sp>
      <p:sp>
        <p:nvSpPr>
          <p:cNvPr id="6" name="矩形 5"/>
          <p:cNvSpPr/>
          <p:nvPr userDrawn="1"/>
        </p:nvSpPr>
        <p:spPr>
          <a:xfrm>
            <a:off x="6684239" y="4701798"/>
            <a:ext cx="2056085" cy="294510"/>
          </a:xfrm>
          <a:prstGeom prst="rect">
            <a:avLst/>
          </a:prstGeom>
        </p:spPr>
        <p:txBody>
          <a:bodyPr wrap="none" lIns="108780" tIns="54391" rIns="108780" bIns="54391">
            <a:spAutoFit/>
          </a:bodyPr>
          <a:lstStyle/>
          <a:p>
            <a:r>
              <a:rPr lang="en-US" altLang="zh-TW" sz="1200" b="1" smtClean="0">
                <a:solidFill>
                  <a:srgbClr val="0070C0"/>
                </a:solidFill>
              </a:rPr>
              <a:t>ASE Confidential / Security-B</a:t>
            </a:r>
            <a:endParaRPr lang="zh-TW" altLang="en-US" sz="1200" dirty="0">
              <a:solidFill>
                <a:srgbClr val="0070C0"/>
              </a:solidFill>
            </a:endParaRPr>
          </a:p>
        </p:txBody>
      </p:sp>
      <p:pic>
        <p:nvPicPr>
          <p:cNvPr id="7" name="图片 1">
            <a:extLst>
              <a:ext uri="{FF2B5EF4-FFF2-40B4-BE49-F238E27FC236}">
                <a16:creationId xmlns:a16="http://schemas.microsoft.com/office/drawing/2014/main" id="{7648CAD8-8805-49E2-835F-A4E254079F95}"/>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16131" r="13573"/>
          <a:stretch/>
        </p:blipFill>
        <p:spPr>
          <a:xfrm>
            <a:off x="-9777" y="0"/>
            <a:ext cx="9162796" cy="4785996"/>
          </a:xfrm>
          <a:prstGeom prst="rect">
            <a:avLst/>
          </a:prstGeom>
        </p:spPr>
      </p:pic>
      <p:grpSp>
        <p:nvGrpSpPr>
          <p:cNvPr id="8" name="群組 7">
            <a:extLst>
              <a:ext uri="{FF2B5EF4-FFF2-40B4-BE49-F238E27FC236}">
                <a16:creationId xmlns:a16="http://schemas.microsoft.com/office/drawing/2014/main" id="{20BCC0E0-D433-4B57-9DA6-95B017FAC198}"/>
              </a:ext>
            </a:extLst>
          </p:cNvPr>
          <p:cNvGrpSpPr/>
          <p:nvPr userDrawn="1"/>
        </p:nvGrpSpPr>
        <p:grpSpPr>
          <a:xfrm>
            <a:off x="8067921" y="129804"/>
            <a:ext cx="930191" cy="822306"/>
            <a:chOff x="11056428" y="-183004"/>
            <a:chExt cx="2050850" cy="1886379"/>
          </a:xfrm>
        </p:grpSpPr>
        <p:pic>
          <p:nvPicPr>
            <p:cNvPr id="10" name="Picture 40" descr="b_b.png                                                        00011D4DG4_500                         BA007941:">
              <a:extLst>
                <a:ext uri="{FF2B5EF4-FFF2-40B4-BE49-F238E27FC236}">
                  <a16:creationId xmlns:a16="http://schemas.microsoft.com/office/drawing/2014/main" id="{6B4F3ADF-681A-4705-8CD0-09A4D6C08818}"/>
                </a:ext>
              </a:extLst>
            </p:cNvPr>
            <p:cNvPicPr>
              <a:picLocks noChangeAspect="1" noChangeArrowheads="1"/>
            </p:cNvPicPr>
            <p:nvPr/>
          </p:nvPicPr>
          <p:blipFill>
            <a:blip r:embed="rId9" cstate="print">
              <a:biLevel thresh="25000"/>
              <a:extLst>
                <a:ext uri="{BEBA8EAE-BF5A-486C-A8C5-ECC9F3942E4B}">
                  <a14:imgProps xmlns:a14="http://schemas.microsoft.com/office/drawing/2010/main">
                    <a14:imgLayer r:embed="rId10">
                      <a14:imgEffect>
                        <a14:artisticPhotocopy/>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1385908" y="-183004"/>
              <a:ext cx="1560667" cy="1362642"/>
            </a:xfrm>
            <a:prstGeom prst="rect">
              <a:avLst/>
            </a:prstGeom>
            <a:noFill/>
            <a:extLst>
              <a:ext uri="{909E8E84-426E-40DD-AFC4-6F175D3DCCD1}">
                <a14:hiddenFill xmlns:a14="http://schemas.microsoft.com/office/drawing/2010/main">
                  <a:solidFill>
                    <a:srgbClr val="FFFFFF"/>
                  </a:solidFill>
                </a14:hiddenFill>
              </a:ext>
            </a:extLst>
          </p:spPr>
        </p:pic>
        <p:sp>
          <p:nvSpPr>
            <p:cNvPr id="11" name="文字方塊 10">
              <a:extLst>
                <a:ext uri="{FF2B5EF4-FFF2-40B4-BE49-F238E27FC236}">
                  <a16:creationId xmlns:a16="http://schemas.microsoft.com/office/drawing/2014/main" id="{4B911983-C1D8-4378-861E-C0E79A6383F5}"/>
                </a:ext>
              </a:extLst>
            </p:cNvPr>
            <p:cNvSpPr txBox="1"/>
            <p:nvPr/>
          </p:nvSpPr>
          <p:spPr>
            <a:xfrm>
              <a:off x="11056428" y="1067936"/>
              <a:ext cx="2050850" cy="635439"/>
            </a:xfrm>
            <a:prstGeom prst="rect">
              <a:avLst/>
            </a:prstGeom>
            <a:noFill/>
          </p:spPr>
          <p:txBody>
            <a:bodyPr wrap="none" rtlCol="0">
              <a:spAutoFit/>
            </a:bodyPr>
            <a:lstStyle/>
            <a:p>
              <a:r>
                <a:rPr lang="en-US" altLang="zh-TW" sz="1200" b="1" dirty="0">
                  <a:solidFill>
                    <a:prstClr val="white"/>
                  </a:solidFill>
                </a:rPr>
                <a:t>ASE</a:t>
              </a:r>
              <a:r>
                <a:rPr lang="zh-TW" altLang="en-US" sz="1200" b="1" dirty="0">
                  <a:solidFill>
                    <a:prstClr val="white"/>
                  </a:solidFill>
                </a:rPr>
                <a:t> </a:t>
              </a:r>
              <a:r>
                <a:rPr lang="en-US" altLang="zh-TW" sz="1200" b="1" dirty="0">
                  <a:solidFill>
                    <a:prstClr val="white"/>
                  </a:solidFill>
                </a:rPr>
                <a:t>GROUP</a:t>
              </a:r>
              <a:endParaRPr lang="zh-TW" altLang="en-US" sz="1200" b="1" dirty="0">
                <a:solidFill>
                  <a:prstClr val="white"/>
                </a:solidFill>
              </a:endParaRPr>
            </a:p>
          </p:txBody>
        </p:sp>
      </p:grpSp>
      <p:sp>
        <p:nvSpPr>
          <p:cNvPr id="12" name="矩形 11"/>
          <p:cNvSpPr/>
          <p:nvPr userDrawn="1"/>
        </p:nvSpPr>
        <p:spPr>
          <a:xfrm>
            <a:off x="0" y="0"/>
            <a:ext cx="9164592" cy="4762500"/>
          </a:xfrm>
          <a:prstGeom prst="rect">
            <a:avLst/>
          </a:prstGeom>
          <a:solidFill>
            <a:schemeClr val="tx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880" tIns="38940" rIns="77880" bIns="38940" rtlCol="0" anchor="ctr"/>
          <a:lstStyle/>
          <a:p>
            <a:pPr algn="ctr"/>
            <a:endParaRPr lang="zh-TW" altLang="en-US">
              <a:solidFill>
                <a:prstClr val="white"/>
              </a:solidFill>
            </a:endParaRPr>
          </a:p>
        </p:txBody>
      </p:sp>
    </p:spTree>
    <p:extLst>
      <p:ext uri="{BB962C8B-B14F-4D97-AF65-F5344CB8AC3E}">
        <p14:creationId xmlns:p14="http://schemas.microsoft.com/office/powerpoint/2010/main" val="4037824524"/>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Lst>
  <p:timing>
    <p:tnLst>
      <p:par>
        <p:cTn id="1" dur="indefinite" restart="never" nodeType="tmRoot"/>
      </p:par>
    </p:tnLst>
  </p:timing>
  <p:txStyles>
    <p:titleStyle>
      <a:lvl1pPr algn="l" defTabSz="815843" rtl="0" eaLnBrk="1" latinLnBrk="0" hangingPunct="1">
        <a:lnSpc>
          <a:spcPct val="90000"/>
        </a:lnSpc>
        <a:spcBef>
          <a:spcPct val="0"/>
        </a:spcBef>
        <a:buNone/>
        <a:defRPr sz="3800" b="1" i="0" kern="1200" baseline="0">
          <a:solidFill>
            <a:schemeClr val="tx1"/>
          </a:solidFill>
          <a:latin typeface="+mn-lt"/>
          <a:ea typeface="微軟正黑體" charset="-120"/>
          <a:cs typeface="Microsoft JhengHei" charset="-120"/>
        </a:defRPr>
      </a:lvl1pPr>
    </p:titleStyle>
    <p:bodyStyle>
      <a:lvl1pPr marL="203960" indent="-203960" algn="l" defTabSz="815843" rtl="0" eaLnBrk="1" latinLnBrk="0" hangingPunct="1">
        <a:lnSpc>
          <a:spcPct val="90000"/>
        </a:lnSpc>
        <a:spcBef>
          <a:spcPts val="714"/>
        </a:spcBef>
        <a:buClr>
          <a:schemeClr val="accent5"/>
        </a:buClr>
        <a:buFont typeface="Arial" charset="0"/>
        <a:buChar char="•"/>
        <a:defRPr sz="2900" b="1" kern="1200" baseline="0">
          <a:solidFill>
            <a:schemeClr val="tx1"/>
          </a:solidFill>
          <a:latin typeface="+mn-lt"/>
          <a:ea typeface="微軟正黑體" charset="-120"/>
          <a:cs typeface="+mn-cs"/>
        </a:defRPr>
      </a:lvl1pPr>
      <a:lvl2pPr marL="440575" indent="-203960" algn="l" defTabSz="815843" rtl="0" eaLnBrk="1" latinLnBrk="0" hangingPunct="1">
        <a:lnSpc>
          <a:spcPct val="90000"/>
        </a:lnSpc>
        <a:spcBef>
          <a:spcPts val="714"/>
        </a:spcBef>
        <a:buClr>
          <a:schemeClr val="accent5"/>
        </a:buClr>
        <a:buFont typeface="Arial" charset="0"/>
        <a:buChar char="•"/>
        <a:defRPr sz="2400" b="1" kern="1200" baseline="0">
          <a:solidFill>
            <a:schemeClr val="tx1"/>
          </a:solidFill>
          <a:latin typeface="+mn-lt"/>
          <a:ea typeface="微軟正黑體" charset="-120"/>
          <a:cs typeface="+mn-cs"/>
        </a:defRPr>
      </a:lvl2pPr>
      <a:lvl3pPr marL="634364" indent="-203960" algn="l" defTabSz="815843" rtl="0" eaLnBrk="1" latinLnBrk="0" hangingPunct="1">
        <a:lnSpc>
          <a:spcPct val="90000"/>
        </a:lnSpc>
        <a:spcBef>
          <a:spcPts val="714"/>
        </a:spcBef>
        <a:buClr>
          <a:schemeClr val="accent5"/>
        </a:buClr>
        <a:buFont typeface="Arial" charset="0"/>
        <a:buChar char="•"/>
        <a:defRPr sz="1900" kern="1200" baseline="0">
          <a:solidFill>
            <a:schemeClr val="tx1"/>
          </a:solidFill>
          <a:latin typeface="+mn-lt"/>
          <a:ea typeface="微軟正黑體" charset="-120"/>
          <a:cs typeface="+mn-cs"/>
        </a:defRPr>
      </a:lvl3pPr>
      <a:lvl4pPr marL="828153" indent="-203960" algn="l" defTabSz="815843" rtl="0" eaLnBrk="1" latinLnBrk="0" hangingPunct="1">
        <a:lnSpc>
          <a:spcPct val="90000"/>
        </a:lnSpc>
        <a:spcBef>
          <a:spcPts val="714"/>
        </a:spcBef>
        <a:buClr>
          <a:schemeClr val="accent5"/>
        </a:buClr>
        <a:buFont typeface="Arial" charset="0"/>
        <a:buChar char="•"/>
        <a:defRPr sz="1600" kern="1200" baseline="0">
          <a:solidFill>
            <a:schemeClr val="tx1"/>
          </a:solidFill>
          <a:latin typeface="+mn-lt"/>
          <a:ea typeface="微軟正黑體" charset="-120"/>
          <a:cs typeface="+mn-cs"/>
        </a:defRPr>
      </a:lvl4pPr>
      <a:lvl5pPr marL="1835643"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5pPr>
      <a:lvl6pPr marL="2243565"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6pPr>
      <a:lvl7pPr marL="2651486"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7pPr>
      <a:lvl8pPr marL="3059406"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8pPr>
      <a:lvl9pPr marL="3467327"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9pPr>
    </p:bodyStyle>
    <p:otherStyle>
      <a:defPPr>
        <a:defRPr lang="zh-TW"/>
      </a:defPPr>
      <a:lvl1pPr marL="0" algn="l" defTabSz="815843" rtl="0" eaLnBrk="1" latinLnBrk="0" hangingPunct="1">
        <a:defRPr sz="1600" kern="1200">
          <a:solidFill>
            <a:schemeClr val="tx1"/>
          </a:solidFill>
          <a:latin typeface="+mn-lt"/>
          <a:ea typeface="+mn-ea"/>
          <a:cs typeface="+mn-cs"/>
        </a:defRPr>
      </a:lvl1pPr>
      <a:lvl2pPr marL="407923" algn="l" defTabSz="815843" rtl="0" eaLnBrk="1" latinLnBrk="0" hangingPunct="1">
        <a:defRPr sz="1600" kern="1200">
          <a:solidFill>
            <a:schemeClr val="tx1"/>
          </a:solidFill>
          <a:latin typeface="+mn-lt"/>
          <a:ea typeface="+mn-ea"/>
          <a:cs typeface="+mn-cs"/>
        </a:defRPr>
      </a:lvl2pPr>
      <a:lvl3pPr marL="815843" algn="l" defTabSz="815843" rtl="0" eaLnBrk="1" latinLnBrk="0" hangingPunct="1">
        <a:defRPr sz="1600" kern="1200">
          <a:solidFill>
            <a:schemeClr val="tx1"/>
          </a:solidFill>
          <a:latin typeface="+mn-lt"/>
          <a:ea typeface="+mn-ea"/>
          <a:cs typeface="+mn-cs"/>
        </a:defRPr>
      </a:lvl3pPr>
      <a:lvl4pPr marL="1223763" algn="l" defTabSz="815843" rtl="0" eaLnBrk="1" latinLnBrk="0" hangingPunct="1">
        <a:defRPr sz="1600" kern="1200">
          <a:solidFill>
            <a:schemeClr val="tx1"/>
          </a:solidFill>
          <a:latin typeface="+mn-lt"/>
          <a:ea typeface="+mn-ea"/>
          <a:cs typeface="+mn-cs"/>
        </a:defRPr>
      </a:lvl4pPr>
      <a:lvl5pPr marL="1631685" algn="l" defTabSz="815843" rtl="0" eaLnBrk="1" latinLnBrk="0" hangingPunct="1">
        <a:defRPr sz="1600" kern="1200">
          <a:solidFill>
            <a:schemeClr val="tx1"/>
          </a:solidFill>
          <a:latin typeface="+mn-lt"/>
          <a:ea typeface="+mn-ea"/>
          <a:cs typeface="+mn-cs"/>
        </a:defRPr>
      </a:lvl5pPr>
      <a:lvl6pPr marL="2039604" algn="l" defTabSz="815843" rtl="0" eaLnBrk="1" latinLnBrk="0" hangingPunct="1">
        <a:defRPr sz="1600" kern="1200">
          <a:solidFill>
            <a:schemeClr val="tx1"/>
          </a:solidFill>
          <a:latin typeface="+mn-lt"/>
          <a:ea typeface="+mn-ea"/>
          <a:cs typeface="+mn-cs"/>
        </a:defRPr>
      </a:lvl6pPr>
      <a:lvl7pPr marL="2447525" algn="l" defTabSz="815843" rtl="0" eaLnBrk="1" latinLnBrk="0" hangingPunct="1">
        <a:defRPr sz="1600" kern="1200">
          <a:solidFill>
            <a:schemeClr val="tx1"/>
          </a:solidFill>
          <a:latin typeface="+mn-lt"/>
          <a:ea typeface="+mn-ea"/>
          <a:cs typeface="+mn-cs"/>
        </a:defRPr>
      </a:lvl7pPr>
      <a:lvl8pPr marL="2855445" algn="l" defTabSz="815843" rtl="0" eaLnBrk="1" latinLnBrk="0" hangingPunct="1">
        <a:defRPr sz="1600" kern="1200">
          <a:solidFill>
            <a:schemeClr val="tx1"/>
          </a:solidFill>
          <a:latin typeface="+mn-lt"/>
          <a:ea typeface="+mn-ea"/>
          <a:cs typeface="+mn-cs"/>
        </a:defRPr>
      </a:lvl8pPr>
      <a:lvl9pPr marL="3263366" algn="l" defTabSz="815843" rtl="0" eaLnBrk="1" latinLnBrk="0" hangingPunct="1">
        <a:defRPr sz="16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圖片 4"/>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標題版面配置區 1"/>
          <p:cNvSpPr>
            <a:spLocks noGrp="1"/>
          </p:cNvSpPr>
          <p:nvPr>
            <p:ph type="title"/>
          </p:nvPr>
        </p:nvSpPr>
        <p:spPr>
          <a:xfrm>
            <a:off x="395539" y="273844"/>
            <a:ext cx="8304923" cy="407696"/>
          </a:xfrm>
          <a:prstGeom prst="rect">
            <a:avLst/>
          </a:prstGeom>
        </p:spPr>
        <p:txBody>
          <a:bodyPr vert="horz" lIns="108780" tIns="54391" rIns="108780" bIns="54391" rtlCol="0" anchor="ctr">
            <a:noAutofit/>
          </a:bodyPr>
          <a:lstStyle/>
          <a:p>
            <a:endParaRPr kumimoji="1" lang="zh-TW" altLang="en-US" dirty="0"/>
          </a:p>
        </p:txBody>
      </p:sp>
      <p:sp>
        <p:nvSpPr>
          <p:cNvPr id="3" name="文字版面配置區 2"/>
          <p:cNvSpPr>
            <a:spLocks noGrp="1"/>
          </p:cNvSpPr>
          <p:nvPr>
            <p:ph type="body" idx="1"/>
          </p:nvPr>
        </p:nvSpPr>
        <p:spPr>
          <a:xfrm>
            <a:off x="395539" y="789553"/>
            <a:ext cx="8304923" cy="3843170"/>
          </a:xfrm>
          <a:prstGeom prst="rect">
            <a:avLst/>
          </a:prstGeom>
        </p:spPr>
        <p:txBody>
          <a:bodyPr vert="horz" lIns="108780" tIns="54391" rIns="108780" bIns="54391"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Slide Number Placeholder 4"/>
          <p:cNvSpPr txBox="1">
            <a:spLocks/>
          </p:cNvSpPr>
          <p:nvPr userDrawn="1"/>
        </p:nvSpPr>
        <p:spPr>
          <a:xfrm>
            <a:off x="8376423" y="4639484"/>
            <a:ext cx="648072" cy="627534"/>
          </a:xfrm>
          <a:prstGeom prst="rect">
            <a:avLst/>
          </a:prstGeom>
        </p:spPr>
        <p:txBody>
          <a:bodyPr vert="horz" lIns="81585" tIns="40792" rIns="81585" bIns="40792" rtlCol="0" anchor="ctr"/>
          <a:lstStyle>
            <a:defPPr>
              <a:defRPr lang="zh-TW"/>
            </a:defPPr>
            <a:lvl1pPr marL="0" algn="r" defTabSz="914400" rtl="0" eaLnBrk="1" latinLnBrk="0" hangingPunct="1">
              <a:defRPr sz="1000" b="0" i="0" kern="1200" baseline="0">
                <a:solidFill>
                  <a:srgbClr val="A0A1A4"/>
                </a:solidFill>
                <a:latin typeface="+mj-lt"/>
                <a:ea typeface="+mn-ea"/>
                <a:cs typeface="Noto Sans CJK TC Regul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E2719F-92A1-4FFE-81FF-B45F661B4D21}" type="slidenum">
              <a:rPr lang="zh-TW" altLang="en-US" sz="800" smtClean="0">
                <a:solidFill>
                  <a:prstClr val="black"/>
                </a:solidFill>
              </a:rPr>
              <a:pPr/>
              <a:t>‹#›</a:t>
            </a:fld>
            <a:r>
              <a:rPr lang="en-US" altLang="zh-TW" sz="1100" dirty="0">
                <a:solidFill>
                  <a:srgbClr val="D2D3D4"/>
                </a:solidFill>
              </a:rPr>
              <a:t> </a:t>
            </a:r>
            <a:endParaRPr lang="zh-TW" altLang="en-US" sz="1100" dirty="0">
              <a:solidFill>
                <a:srgbClr val="D2D3D4"/>
              </a:solidFill>
            </a:endParaRPr>
          </a:p>
        </p:txBody>
      </p:sp>
      <p:sp>
        <p:nvSpPr>
          <p:cNvPr id="7" name="矩形 6"/>
          <p:cNvSpPr/>
          <p:nvPr userDrawn="1"/>
        </p:nvSpPr>
        <p:spPr>
          <a:xfrm>
            <a:off x="6684239" y="4701798"/>
            <a:ext cx="2056085" cy="294510"/>
          </a:xfrm>
          <a:prstGeom prst="rect">
            <a:avLst/>
          </a:prstGeom>
        </p:spPr>
        <p:txBody>
          <a:bodyPr wrap="none" lIns="108780" tIns="54391" rIns="108780" bIns="54391">
            <a:spAutoFit/>
          </a:bodyPr>
          <a:lstStyle/>
          <a:p>
            <a:r>
              <a:rPr lang="en-US" altLang="zh-TW" sz="1200" b="1" smtClean="0">
                <a:solidFill>
                  <a:srgbClr val="0070C0"/>
                </a:solidFill>
              </a:rPr>
              <a:t>ASE Confidential / Security-B</a:t>
            </a:r>
            <a:endParaRPr lang="zh-TW" altLang="en-US" sz="1200" dirty="0">
              <a:solidFill>
                <a:srgbClr val="0070C0"/>
              </a:solidFill>
            </a:endParaRPr>
          </a:p>
        </p:txBody>
      </p:sp>
      <p:pic>
        <p:nvPicPr>
          <p:cNvPr id="10" name="图片 65"/>
          <p:cNvPicPr>
            <a:picLocks noChangeAspect="1"/>
          </p:cNvPicPr>
          <p:nvPr userDrawn="1"/>
        </p:nvPicPr>
        <p:blipFill rotWithShape="1">
          <a:blip r:embed="rId11" cstate="print">
            <a:extLst>
              <a:ext uri="{BEBA8EAE-BF5A-486C-A8C5-ECC9F3942E4B}">
                <a14:imgProps xmlns:a14="http://schemas.microsoft.com/office/drawing/2010/main">
                  <a14:imgLayer r:embed="rId12">
                    <a14:imgEffect>
                      <a14:brightnessContrast bright="-20000" contrast="20000"/>
                    </a14:imgEffect>
                    <a14:imgEffect>
                      <a14:colorTemperature colorTemp="11200"/>
                    </a14:imgEffect>
                  </a14:imgLayer>
                </a14:imgProps>
              </a:ext>
              <a:ext uri="{28A0092B-C50C-407E-A947-70E740481C1C}">
                <a14:useLocalDpi xmlns:a14="http://schemas.microsoft.com/office/drawing/2010/main" val="0"/>
              </a:ext>
            </a:extLst>
          </a:blip>
          <a:srcRect l="15136" r="19383"/>
          <a:stretch/>
        </p:blipFill>
        <p:spPr>
          <a:xfrm>
            <a:off x="-1" y="1"/>
            <a:ext cx="9164593" cy="4701794"/>
          </a:xfrm>
          <a:prstGeom prst="rect">
            <a:avLst/>
          </a:prstGeom>
        </p:spPr>
      </p:pic>
      <p:sp>
        <p:nvSpPr>
          <p:cNvPr id="11" name="矩形 10"/>
          <p:cNvSpPr/>
          <p:nvPr userDrawn="1"/>
        </p:nvSpPr>
        <p:spPr>
          <a:xfrm>
            <a:off x="0" y="0"/>
            <a:ext cx="9164592" cy="4724400"/>
          </a:xfrm>
          <a:prstGeom prst="rect">
            <a:avLst/>
          </a:prstGeom>
          <a:solidFill>
            <a:schemeClr val="tx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880" tIns="38940" rIns="77880" bIns="38940" rtlCol="0" anchor="ctr"/>
          <a:lstStyle/>
          <a:p>
            <a:pPr algn="ctr"/>
            <a:endParaRPr lang="zh-TW" altLang="en-US">
              <a:solidFill>
                <a:prstClr val="white"/>
              </a:solidFill>
            </a:endParaRPr>
          </a:p>
        </p:txBody>
      </p:sp>
    </p:spTree>
    <p:extLst>
      <p:ext uri="{BB962C8B-B14F-4D97-AF65-F5344CB8AC3E}">
        <p14:creationId xmlns:p14="http://schemas.microsoft.com/office/powerpoint/2010/main" val="3530280538"/>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Lst>
  <p:timing>
    <p:tnLst>
      <p:par>
        <p:cTn id="1" dur="indefinite" restart="never" nodeType="tmRoot"/>
      </p:par>
    </p:tnLst>
  </p:timing>
  <p:txStyles>
    <p:titleStyle>
      <a:lvl1pPr algn="l" defTabSz="815843" rtl="0" eaLnBrk="1" latinLnBrk="0" hangingPunct="1">
        <a:lnSpc>
          <a:spcPct val="90000"/>
        </a:lnSpc>
        <a:spcBef>
          <a:spcPct val="0"/>
        </a:spcBef>
        <a:buNone/>
        <a:defRPr sz="3800" b="1" kern="1200" baseline="0">
          <a:solidFill>
            <a:schemeClr val="bg1"/>
          </a:solidFill>
          <a:latin typeface="+mn-lt"/>
          <a:ea typeface="微軟正黑體" charset="-120"/>
          <a:cs typeface="+mj-cs"/>
        </a:defRPr>
      </a:lvl1pPr>
    </p:titleStyle>
    <p:bodyStyle>
      <a:lvl1pPr marL="220958" indent="-207737" algn="l" defTabSz="815843" rtl="0" eaLnBrk="1" latinLnBrk="0" hangingPunct="1">
        <a:lnSpc>
          <a:spcPct val="90000"/>
        </a:lnSpc>
        <a:spcBef>
          <a:spcPts val="714"/>
        </a:spcBef>
        <a:buClr>
          <a:schemeClr val="accent5"/>
        </a:buClr>
        <a:buFont typeface="Arial"/>
        <a:buChar char="•"/>
        <a:tabLst/>
        <a:defRPr sz="2900" b="1" kern="1200" baseline="0">
          <a:solidFill>
            <a:schemeClr val="bg1"/>
          </a:solidFill>
          <a:latin typeface="+mn-lt"/>
          <a:ea typeface="微軟正黑體" charset="-120"/>
          <a:cs typeface="+mn-cs"/>
        </a:defRPr>
      </a:lvl1pPr>
      <a:lvl2pPr marL="449677" indent="-224838" algn="l" defTabSz="815843" rtl="0" eaLnBrk="1" latinLnBrk="0" hangingPunct="1">
        <a:lnSpc>
          <a:spcPct val="90000"/>
        </a:lnSpc>
        <a:spcBef>
          <a:spcPts val="714"/>
        </a:spcBef>
        <a:buClr>
          <a:schemeClr val="accent5"/>
        </a:buClr>
        <a:buFont typeface="Arial"/>
        <a:buChar char="•"/>
        <a:defRPr sz="2400" b="1" kern="1200" baseline="0">
          <a:solidFill>
            <a:schemeClr val="bg1"/>
          </a:solidFill>
          <a:latin typeface="+mn-lt"/>
          <a:ea typeface="微軟正黑體" charset="-120"/>
          <a:cs typeface="+mn-cs"/>
        </a:defRPr>
      </a:lvl2pPr>
      <a:lvl3pPr marL="642395" indent="-160599" algn="l" defTabSz="815843" rtl="0" eaLnBrk="1" latinLnBrk="0" hangingPunct="1">
        <a:lnSpc>
          <a:spcPct val="90000"/>
        </a:lnSpc>
        <a:spcBef>
          <a:spcPts val="714"/>
        </a:spcBef>
        <a:buClr>
          <a:schemeClr val="accent5"/>
        </a:buClr>
        <a:buFont typeface="Arial"/>
        <a:buChar char="•"/>
        <a:defRPr sz="1900" kern="1200" baseline="0">
          <a:solidFill>
            <a:schemeClr val="bg1"/>
          </a:solidFill>
          <a:latin typeface="+mn-lt"/>
          <a:ea typeface="微軟正黑體" charset="-120"/>
          <a:cs typeface="+mn-cs"/>
        </a:defRPr>
      </a:lvl3pPr>
      <a:lvl4pPr marL="802992" indent="-160599" algn="l" defTabSz="815843" rtl="0" eaLnBrk="1" latinLnBrk="0" hangingPunct="1">
        <a:lnSpc>
          <a:spcPct val="90000"/>
        </a:lnSpc>
        <a:spcBef>
          <a:spcPts val="714"/>
        </a:spcBef>
        <a:buClr>
          <a:schemeClr val="accent5"/>
        </a:buClr>
        <a:buFont typeface="Arial"/>
        <a:buChar char="•"/>
        <a:defRPr sz="1600" kern="1200" baseline="0">
          <a:solidFill>
            <a:schemeClr val="bg1"/>
          </a:solidFill>
          <a:latin typeface="+mn-lt"/>
          <a:ea typeface="微軟正黑體" charset="-120"/>
          <a:cs typeface="+mn-cs"/>
        </a:defRPr>
      </a:lvl4pPr>
      <a:lvl5pPr marL="1835643"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5pPr>
      <a:lvl6pPr marL="2243565"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6pPr>
      <a:lvl7pPr marL="2651486"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7pPr>
      <a:lvl8pPr marL="3059406"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8pPr>
      <a:lvl9pPr marL="3467327"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9pPr>
    </p:bodyStyle>
    <p:otherStyle>
      <a:defPPr>
        <a:defRPr lang="zh-TW"/>
      </a:defPPr>
      <a:lvl1pPr marL="0" algn="l" defTabSz="815843" rtl="0" eaLnBrk="1" latinLnBrk="0" hangingPunct="1">
        <a:defRPr sz="1600" kern="1200">
          <a:solidFill>
            <a:schemeClr val="tx1"/>
          </a:solidFill>
          <a:latin typeface="+mn-lt"/>
          <a:ea typeface="+mn-ea"/>
          <a:cs typeface="+mn-cs"/>
        </a:defRPr>
      </a:lvl1pPr>
      <a:lvl2pPr marL="407923" algn="l" defTabSz="815843" rtl="0" eaLnBrk="1" latinLnBrk="0" hangingPunct="1">
        <a:defRPr sz="1600" kern="1200">
          <a:solidFill>
            <a:schemeClr val="tx1"/>
          </a:solidFill>
          <a:latin typeface="+mn-lt"/>
          <a:ea typeface="+mn-ea"/>
          <a:cs typeface="+mn-cs"/>
        </a:defRPr>
      </a:lvl2pPr>
      <a:lvl3pPr marL="815843" algn="l" defTabSz="815843" rtl="0" eaLnBrk="1" latinLnBrk="0" hangingPunct="1">
        <a:defRPr sz="1600" kern="1200">
          <a:solidFill>
            <a:schemeClr val="tx1"/>
          </a:solidFill>
          <a:latin typeface="+mn-lt"/>
          <a:ea typeface="+mn-ea"/>
          <a:cs typeface="+mn-cs"/>
        </a:defRPr>
      </a:lvl3pPr>
      <a:lvl4pPr marL="1223763" algn="l" defTabSz="815843" rtl="0" eaLnBrk="1" latinLnBrk="0" hangingPunct="1">
        <a:defRPr sz="1600" kern="1200">
          <a:solidFill>
            <a:schemeClr val="tx1"/>
          </a:solidFill>
          <a:latin typeface="+mn-lt"/>
          <a:ea typeface="+mn-ea"/>
          <a:cs typeface="+mn-cs"/>
        </a:defRPr>
      </a:lvl4pPr>
      <a:lvl5pPr marL="1631685" algn="l" defTabSz="815843" rtl="0" eaLnBrk="1" latinLnBrk="0" hangingPunct="1">
        <a:defRPr sz="1600" kern="1200">
          <a:solidFill>
            <a:schemeClr val="tx1"/>
          </a:solidFill>
          <a:latin typeface="+mn-lt"/>
          <a:ea typeface="+mn-ea"/>
          <a:cs typeface="+mn-cs"/>
        </a:defRPr>
      </a:lvl5pPr>
      <a:lvl6pPr marL="2039604" algn="l" defTabSz="815843" rtl="0" eaLnBrk="1" latinLnBrk="0" hangingPunct="1">
        <a:defRPr sz="1600" kern="1200">
          <a:solidFill>
            <a:schemeClr val="tx1"/>
          </a:solidFill>
          <a:latin typeface="+mn-lt"/>
          <a:ea typeface="+mn-ea"/>
          <a:cs typeface="+mn-cs"/>
        </a:defRPr>
      </a:lvl6pPr>
      <a:lvl7pPr marL="2447525" algn="l" defTabSz="815843" rtl="0" eaLnBrk="1" latinLnBrk="0" hangingPunct="1">
        <a:defRPr sz="1600" kern="1200">
          <a:solidFill>
            <a:schemeClr val="tx1"/>
          </a:solidFill>
          <a:latin typeface="+mn-lt"/>
          <a:ea typeface="+mn-ea"/>
          <a:cs typeface="+mn-cs"/>
        </a:defRPr>
      </a:lvl7pPr>
      <a:lvl8pPr marL="2855445" algn="l" defTabSz="815843" rtl="0" eaLnBrk="1" latinLnBrk="0" hangingPunct="1">
        <a:defRPr sz="1600" kern="1200">
          <a:solidFill>
            <a:schemeClr val="tx1"/>
          </a:solidFill>
          <a:latin typeface="+mn-lt"/>
          <a:ea typeface="+mn-ea"/>
          <a:cs typeface="+mn-cs"/>
        </a:defRPr>
      </a:lvl8pPr>
      <a:lvl9pPr marL="3263366" algn="l" defTabSz="815843" rtl="0" eaLnBrk="1" latinLnBrk="0" hangingPunct="1">
        <a:defRPr sz="16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0"/>
          <a:srcRect/>
          <a:stretch>
            <a:fillRect/>
          </a:stretch>
        </a:blipFill>
        <a:effectLst/>
      </p:bgPr>
    </p:bg>
    <p:spTree>
      <p:nvGrpSpPr>
        <p:cNvPr id="1" name=""/>
        <p:cNvGrpSpPr/>
        <p:nvPr/>
      </p:nvGrpSpPr>
      <p:grpSpPr>
        <a:xfrm>
          <a:off x="0" y="0"/>
          <a:ext cx="0" cy="0"/>
          <a:chOff x="0" y="0"/>
          <a:chExt cx="0" cy="0"/>
        </a:xfrm>
      </p:grpSpPr>
      <p:sp>
        <p:nvSpPr>
          <p:cNvPr id="9" name="Text Box 24"/>
          <p:cNvSpPr txBox="1">
            <a:spLocks noChangeArrowheads="1"/>
          </p:cNvSpPr>
          <p:nvPr userDrawn="1"/>
        </p:nvSpPr>
        <p:spPr bwMode="auto">
          <a:xfrm>
            <a:off x="344803" y="4921044"/>
            <a:ext cx="3241667" cy="217138"/>
          </a:xfrm>
          <a:prstGeom prst="rect">
            <a:avLst/>
          </a:prstGeom>
          <a:noFill/>
          <a:ln>
            <a:noFill/>
          </a:ln>
          <a:extLst/>
        </p:spPr>
        <p:txBody>
          <a:bodyPr lIns="77876" tIns="38939" rIns="77876" bIns="38939">
            <a:spAutoFit/>
          </a:bodyPr>
          <a:lstStyle>
            <a:lvl1pPr defTabSz="995363">
              <a:defRPr kumimoji="1" sz="1500" b="1">
                <a:solidFill>
                  <a:schemeClr val="tx1"/>
                </a:solidFill>
                <a:latin typeface="Arial" pitchFamily="34" charset="0"/>
                <a:ea typeface="新細明體" pitchFamily="18" charset="-120"/>
              </a:defRPr>
            </a:lvl1pPr>
            <a:lvl2pPr marL="742950" indent="-285750" defTabSz="995363">
              <a:defRPr kumimoji="1" sz="1500" b="1">
                <a:solidFill>
                  <a:schemeClr val="tx1"/>
                </a:solidFill>
                <a:latin typeface="Arial" pitchFamily="34" charset="0"/>
                <a:ea typeface="新細明體" pitchFamily="18" charset="-120"/>
              </a:defRPr>
            </a:lvl2pPr>
            <a:lvl3pPr marL="1143000" indent="-228600" defTabSz="995363">
              <a:defRPr kumimoji="1" sz="1500" b="1">
                <a:solidFill>
                  <a:schemeClr val="tx1"/>
                </a:solidFill>
                <a:latin typeface="Arial" pitchFamily="34" charset="0"/>
                <a:ea typeface="新細明體" pitchFamily="18" charset="-120"/>
              </a:defRPr>
            </a:lvl3pPr>
            <a:lvl4pPr marL="1600200" indent="-228600" defTabSz="995363">
              <a:defRPr kumimoji="1" sz="1500" b="1">
                <a:solidFill>
                  <a:schemeClr val="tx1"/>
                </a:solidFill>
                <a:latin typeface="Arial" pitchFamily="34" charset="0"/>
                <a:ea typeface="新細明體" pitchFamily="18" charset="-120"/>
              </a:defRPr>
            </a:lvl4pPr>
            <a:lvl5pPr marL="2057400" indent="-228600" defTabSz="995363">
              <a:defRPr kumimoji="1" sz="1500" b="1">
                <a:solidFill>
                  <a:schemeClr val="tx1"/>
                </a:solidFill>
                <a:latin typeface="Arial" pitchFamily="34" charset="0"/>
                <a:ea typeface="新細明體" pitchFamily="18" charset="-120"/>
              </a:defRPr>
            </a:lvl5pPr>
            <a:lvl6pPr marL="2514600" indent="-228600" algn="ctr" defTabSz="995363" fontAlgn="base">
              <a:spcBef>
                <a:spcPct val="0"/>
              </a:spcBef>
              <a:spcAft>
                <a:spcPct val="0"/>
              </a:spcAft>
              <a:defRPr kumimoji="1" sz="1500" b="1">
                <a:solidFill>
                  <a:schemeClr val="tx1"/>
                </a:solidFill>
                <a:latin typeface="Arial" pitchFamily="34" charset="0"/>
                <a:ea typeface="新細明體" pitchFamily="18" charset="-120"/>
              </a:defRPr>
            </a:lvl6pPr>
            <a:lvl7pPr marL="2971800" indent="-228600" algn="ctr" defTabSz="995363" fontAlgn="base">
              <a:spcBef>
                <a:spcPct val="0"/>
              </a:spcBef>
              <a:spcAft>
                <a:spcPct val="0"/>
              </a:spcAft>
              <a:defRPr kumimoji="1" sz="1500" b="1">
                <a:solidFill>
                  <a:schemeClr val="tx1"/>
                </a:solidFill>
                <a:latin typeface="Arial" pitchFamily="34" charset="0"/>
                <a:ea typeface="新細明體" pitchFamily="18" charset="-120"/>
              </a:defRPr>
            </a:lvl7pPr>
            <a:lvl8pPr marL="3429000" indent="-228600" algn="ctr" defTabSz="995363" fontAlgn="base">
              <a:spcBef>
                <a:spcPct val="0"/>
              </a:spcBef>
              <a:spcAft>
                <a:spcPct val="0"/>
              </a:spcAft>
              <a:defRPr kumimoji="1" sz="1500" b="1">
                <a:solidFill>
                  <a:schemeClr val="tx1"/>
                </a:solidFill>
                <a:latin typeface="Arial" pitchFamily="34" charset="0"/>
                <a:ea typeface="新細明體" pitchFamily="18" charset="-120"/>
              </a:defRPr>
            </a:lvl8pPr>
            <a:lvl9pPr marL="3886200" indent="-228600" algn="ctr" defTabSz="995363" fontAlgn="base">
              <a:spcBef>
                <a:spcPct val="0"/>
              </a:spcBef>
              <a:spcAft>
                <a:spcPct val="0"/>
              </a:spcAft>
              <a:defRPr kumimoji="1" sz="1500" b="1">
                <a:solidFill>
                  <a:schemeClr val="tx1"/>
                </a:solidFill>
                <a:latin typeface="Arial" pitchFamily="34" charset="0"/>
                <a:ea typeface="新細明體" pitchFamily="18" charset="-120"/>
              </a:defRPr>
            </a:lvl9pPr>
          </a:lstStyle>
          <a:p>
            <a:pPr fontAlgn="base">
              <a:spcBef>
                <a:spcPct val="50000"/>
              </a:spcBef>
              <a:spcAft>
                <a:spcPct val="0"/>
              </a:spcAft>
              <a:defRPr/>
            </a:pPr>
            <a:r>
              <a:rPr lang="en-US" altLang="zh-TW" sz="900" dirty="0" smtClean="0">
                <a:solidFill>
                  <a:srgbClr val="7F7F7F"/>
                </a:solidFill>
                <a:latin typeface="Calibri" pitchFamily="34" charset="0"/>
                <a:cs typeface="Calibri" pitchFamily="34" charset="0"/>
              </a:rPr>
              <a:t>© ASE Group. All rights reserved.</a:t>
            </a:r>
          </a:p>
        </p:txBody>
      </p:sp>
      <p:sp>
        <p:nvSpPr>
          <p:cNvPr id="1027" name="Rectangle 2"/>
          <p:cNvSpPr>
            <a:spLocks noGrp="1" noChangeArrowheads="1"/>
          </p:cNvSpPr>
          <p:nvPr>
            <p:ph type="title"/>
          </p:nvPr>
        </p:nvSpPr>
        <p:spPr bwMode="auto">
          <a:xfrm>
            <a:off x="468338" y="303451"/>
            <a:ext cx="6696459" cy="377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7876" tIns="38939" rIns="77876" bIns="38939" numCol="1" anchor="ctr" anchorCtr="0" compatLnSpc="1">
            <a:prstTxWarp prst="textNoShape">
              <a:avLst/>
            </a:prstTxWarp>
          </a:bodyPr>
          <a:lstStyle/>
          <a:p>
            <a:pPr lvl="0"/>
            <a:r>
              <a:rPr lang="en-US" altLang="zh-TW" smtClean="0"/>
              <a:t>Changing Industry Landscape</a:t>
            </a:r>
          </a:p>
        </p:txBody>
      </p:sp>
      <p:sp>
        <p:nvSpPr>
          <p:cNvPr id="8198" name="Rectangle 6"/>
          <p:cNvSpPr>
            <a:spLocks noGrp="1" noChangeArrowheads="1"/>
          </p:cNvSpPr>
          <p:nvPr>
            <p:ph type="sldNum" sz="quarter" idx="4"/>
          </p:nvPr>
        </p:nvSpPr>
        <p:spPr bwMode="auto">
          <a:xfrm>
            <a:off x="7835392" y="4850851"/>
            <a:ext cx="1026257" cy="269972"/>
          </a:xfrm>
          <a:prstGeom prst="rect">
            <a:avLst/>
          </a:prstGeom>
          <a:noFill/>
          <a:ln w="9525">
            <a:noFill/>
            <a:miter lim="800000"/>
            <a:headEnd/>
            <a:tailEnd/>
          </a:ln>
          <a:effectLst/>
        </p:spPr>
        <p:txBody>
          <a:bodyPr vert="horz" wrap="square" lIns="77876" tIns="38939" rIns="77876" bIns="38939" numCol="1" anchor="t" anchorCtr="0" compatLnSpc="1">
            <a:prstTxWarp prst="textNoShape">
              <a:avLst/>
            </a:prstTxWarp>
          </a:bodyPr>
          <a:lstStyle>
            <a:lvl1pPr algn="r">
              <a:defRPr sz="900" b="0">
                <a:solidFill>
                  <a:srgbClr val="595959"/>
                </a:solidFill>
                <a:latin typeface="Calibri" pitchFamily="34" charset="0"/>
                <a:ea typeface="新細明體" charset="-120"/>
                <a:cs typeface="Calibri" pitchFamily="34" charset="0"/>
              </a:defRPr>
            </a:lvl1pPr>
          </a:lstStyle>
          <a:p>
            <a:pPr defTabSz="778809" fontAlgn="base">
              <a:spcBef>
                <a:spcPct val="0"/>
              </a:spcBef>
              <a:spcAft>
                <a:spcPct val="0"/>
              </a:spcAft>
              <a:defRPr/>
            </a:pPr>
            <a:endParaRPr kumimoji="1" lang="en-US" altLang="zh-TW"/>
          </a:p>
        </p:txBody>
      </p:sp>
      <p:sp>
        <p:nvSpPr>
          <p:cNvPr id="1029" name="Rectangle 14"/>
          <p:cNvSpPr>
            <a:spLocks noGrp="1" noChangeArrowheads="1"/>
          </p:cNvSpPr>
          <p:nvPr>
            <p:ph type="body" idx="1"/>
          </p:nvPr>
        </p:nvSpPr>
        <p:spPr bwMode="auto">
          <a:xfrm>
            <a:off x="468331" y="906025"/>
            <a:ext cx="8230414" cy="382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7876" tIns="38939" rIns="77876" bIns="38939" numCol="1" anchor="t" anchorCtr="0" compatLnSpc="1">
            <a:prstTxWarp prst="textNoShape">
              <a:avLst/>
            </a:prstTxWarp>
          </a:bodyPr>
          <a:lstStyle/>
          <a:p>
            <a:pPr lvl="0"/>
            <a:r>
              <a:rPr lang="en-US" altLang="zh-TW" smtClean="0"/>
              <a:t>Second level</a:t>
            </a:r>
          </a:p>
          <a:p>
            <a:pPr lvl="1"/>
            <a:r>
              <a:rPr lang="en-US" altLang="zh-TW" smtClean="0"/>
              <a:t>Third level</a:t>
            </a:r>
          </a:p>
          <a:p>
            <a:pPr lvl="2"/>
            <a:r>
              <a:rPr lang="en-US" altLang="zh-TW" smtClean="0"/>
              <a:t>Fourth level</a:t>
            </a:r>
          </a:p>
          <a:p>
            <a:pPr lvl="3"/>
            <a:r>
              <a:rPr lang="en-US" altLang="zh-TW" smtClean="0"/>
              <a:t>Fifth level</a:t>
            </a:r>
          </a:p>
          <a:p>
            <a:pPr lvl="4"/>
            <a:endParaRPr lang="en-US" altLang="zh-TW" smtClean="0"/>
          </a:p>
        </p:txBody>
      </p:sp>
      <p:sp>
        <p:nvSpPr>
          <p:cNvPr id="6" name="Text Box 24"/>
          <p:cNvSpPr txBox="1">
            <a:spLocks noChangeArrowheads="1"/>
          </p:cNvSpPr>
          <p:nvPr userDrawn="1"/>
        </p:nvSpPr>
        <p:spPr bwMode="auto">
          <a:xfrm>
            <a:off x="354307" y="4776339"/>
            <a:ext cx="3241667" cy="217138"/>
          </a:xfrm>
          <a:prstGeom prst="rect">
            <a:avLst/>
          </a:prstGeom>
          <a:noFill/>
          <a:ln>
            <a:noFill/>
          </a:ln>
          <a:extLst/>
        </p:spPr>
        <p:txBody>
          <a:bodyPr lIns="77876" tIns="38939" rIns="77876" bIns="38939">
            <a:spAutoFit/>
          </a:bodyPr>
          <a:lstStyle>
            <a:lvl1pPr defTabSz="995363">
              <a:defRPr kumimoji="1" sz="1500" b="1">
                <a:solidFill>
                  <a:schemeClr val="tx1"/>
                </a:solidFill>
                <a:latin typeface="Arial" charset="0"/>
                <a:ea typeface="新細明體" charset="-120"/>
              </a:defRPr>
            </a:lvl1pPr>
            <a:lvl2pPr marL="742950" indent="-285750" defTabSz="995363">
              <a:defRPr kumimoji="1" sz="1500" b="1">
                <a:solidFill>
                  <a:schemeClr val="tx1"/>
                </a:solidFill>
                <a:latin typeface="Arial" charset="0"/>
                <a:ea typeface="新細明體" charset="-120"/>
              </a:defRPr>
            </a:lvl2pPr>
            <a:lvl3pPr marL="1143000" indent="-228600" defTabSz="995363">
              <a:defRPr kumimoji="1" sz="1500" b="1">
                <a:solidFill>
                  <a:schemeClr val="tx1"/>
                </a:solidFill>
                <a:latin typeface="Arial" charset="0"/>
                <a:ea typeface="新細明體" charset="-120"/>
              </a:defRPr>
            </a:lvl3pPr>
            <a:lvl4pPr marL="1600200" indent="-228600" defTabSz="995363">
              <a:defRPr kumimoji="1" sz="1500" b="1">
                <a:solidFill>
                  <a:schemeClr val="tx1"/>
                </a:solidFill>
                <a:latin typeface="Arial" charset="0"/>
                <a:ea typeface="新細明體" charset="-120"/>
              </a:defRPr>
            </a:lvl4pPr>
            <a:lvl5pPr marL="2057400" indent="-228600" defTabSz="995363">
              <a:defRPr kumimoji="1" sz="1500" b="1">
                <a:solidFill>
                  <a:schemeClr val="tx1"/>
                </a:solidFill>
                <a:latin typeface="Arial" charset="0"/>
                <a:ea typeface="新細明體" charset="-120"/>
              </a:defRPr>
            </a:lvl5pPr>
            <a:lvl6pPr marL="2514600" indent="-228600" algn="ctr" defTabSz="995363" fontAlgn="base">
              <a:spcBef>
                <a:spcPct val="0"/>
              </a:spcBef>
              <a:spcAft>
                <a:spcPct val="0"/>
              </a:spcAft>
              <a:defRPr kumimoji="1" sz="1500" b="1">
                <a:solidFill>
                  <a:schemeClr val="tx1"/>
                </a:solidFill>
                <a:latin typeface="Arial" charset="0"/>
                <a:ea typeface="新細明體" charset="-120"/>
              </a:defRPr>
            </a:lvl6pPr>
            <a:lvl7pPr marL="2971800" indent="-228600" algn="ctr" defTabSz="995363" fontAlgn="base">
              <a:spcBef>
                <a:spcPct val="0"/>
              </a:spcBef>
              <a:spcAft>
                <a:spcPct val="0"/>
              </a:spcAft>
              <a:defRPr kumimoji="1" sz="1500" b="1">
                <a:solidFill>
                  <a:schemeClr val="tx1"/>
                </a:solidFill>
                <a:latin typeface="Arial" charset="0"/>
                <a:ea typeface="新細明體" charset="-120"/>
              </a:defRPr>
            </a:lvl7pPr>
            <a:lvl8pPr marL="3429000" indent="-228600" algn="ctr" defTabSz="995363" fontAlgn="base">
              <a:spcBef>
                <a:spcPct val="0"/>
              </a:spcBef>
              <a:spcAft>
                <a:spcPct val="0"/>
              </a:spcAft>
              <a:defRPr kumimoji="1" sz="1500" b="1">
                <a:solidFill>
                  <a:schemeClr val="tx1"/>
                </a:solidFill>
                <a:latin typeface="Arial" charset="0"/>
                <a:ea typeface="新細明體" charset="-120"/>
              </a:defRPr>
            </a:lvl8pPr>
            <a:lvl9pPr marL="3886200" indent="-228600" algn="ctr" defTabSz="995363" fontAlgn="base">
              <a:spcBef>
                <a:spcPct val="0"/>
              </a:spcBef>
              <a:spcAft>
                <a:spcPct val="0"/>
              </a:spcAft>
              <a:defRPr kumimoji="1" sz="1500" b="1">
                <a:solidFill>
                  <a:schemeClr val="tx1"/>
                </a:solidFill>
                <a:latin typeface="Arial" charset="0"/>
                <a:ea typeface="新細明體" charset="-120"/>
              </a:defRPr>
            </a:lvl9pPr>
          </a:lstStyle>
          <a:p>
            <a:pPr fontAlgn="base">
              <a:spcBef>
                <a:spcPct val="50000"/>
              </a:spcBef>
              <a:spcAft>
                <a:spcPct val="0"/>
              </a:spcAft>
              <a:defRPr/>
            </a:pPr>
            <a:r>
              <a:rPr lang="en-US" altLang="zh-TW" sz="900" smtClean="0">
                <a:solidFill>
                  <a:srgbClr val="820000"/>
                </a:solidFill>
                <a:latin typeface="Calibri" pitchFamily="34" charset="0"/>
              </a:rPr>
              <a:t>ASE Confidential / Security-C</a:t>
            </a:r>
            <a:endParaRPr lang="en-US" altLang="zh-TW" sz="1000" b="0" dirty="0" smtClean="0">
              <a:solidFill>
                <a:srgbClr val="820000"/>
              </a:solidFill>
              <a:latin typeface="Calibri" pitchFamily="34" charset="0"/>
              <a:cs typeface="Calibri" pitchFamily="34" charset="0"/>
            </a:endParaRPr>
          </a:p>
        </p:txBody>
      </p:sp>
    </p:spTree>
    <p:extLst>
      <p:ext uri="{BB962C8B-B14F-4D97-AF65-F5344CB8AC3E}">
        <p14:creationId xmlns:p14="http://schemas.microsoft.com/office/powerpoint/2010/main" val="3014386538"/>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Lst>
  <p:hf hdr="0" ftr="0" dt="0"/>
  <p:txStyles>
    <p:titleStyle>
      <a:lvl1pPr algn="l" defTabSz="778505" rtl="0" eaLnBrk="0" fontAlgn="base" hangingPunct="0">
        <a:spcBef>
          <a:spcPct val="0"/>
        </a:spcBef>
        <a:spcAft>
          <a:spcPct val="0"/>
        </a:spcAft>
        <a:defRPr sz="3200" b="1">
          <a:solidFill>
            <a:srgbClr val="292929"/>
          </a:solidFill>
          <a:latin typeface="Calibri" pitchFamily="34" charset="0"/>
          <a:ea typeface="微軟正黑體" pitchFamily="34" charset="-120"/>
          <a:cs typeface="Calibri" pitchFamily="34" charset="0"/>
        </a:defRPr>
      </a:lvl1pPr>
      <a:lvl2pPr algn="l" defTabSz="778505" rtl="0" eaLnBrk="0" fontAlgn="base" hangingPunct="0">
        <a:spcBef>
          <a:spcPct val="0"/>
        </a:spcBef>
        <a:spcAft>
          <a:spcPct val="0"/>
        </a:spcAft>
        <a:defRPr sz="3200" b="1">
          <a:solidFill>
            <a:srgbClr val="292929"/>
          </a:solidFill>
          <a:latin typeface="Calibri" pitchFamily="34" charset="0"/>
          <a:ea typeface="微軟正黑體" pitchFamily="34" charset="-120"/>
          <a:cs typeface="Calibri" pitchFamily="34" charset="0"/>
        </a:defRPr>
      </a:lvl2pPr>
      <a:lvl3pPr algn="l" defTabSz="778505" rtl="0" eaLnBrk="0" fontAlgn="base" hangingPunct="0">
        <a:spcBef>
          <a:spcPct val="0"/>
        </a:spcBef>
        <a:spcAft>
          <a:spcPct val="0"/>
        </a:spcAft>
        <a:defRPr sz="3200" b="1">
          <a:solidFill>
            <a:srgbClr val="292929"/>
          </a:solidFill>
          <a:latin typeface="Calibri" pitchFamily="34" charset="0"/>
          <a:ea typeface="微軟正黑體" pitchFamily="34" charset="-120"/>
          <a:cs typeface="Calibri" pitchFamily="34" charset="0"/>
        </a:defRPr>
      </a:lvl3pPr>
      <a:lvl4pPr algn="l" defTabSz="778505" rtl="0" eaLnBrk="0" fontAlgn="base" hangingPunct="0">
        <a:spcBef>
          <a:spcPct val="0"/>
        </a:spcBef>
        <a:spcAft>
          <a:spcPct val="0"/>
        </a:spcAft>
        <a:defRPr sz="3200" b="1">
          <a:solidFill>
            <a:srgbClr val="292929"/>
          </a:solidFill>
          <a:latin typeface="Calibri" pitchFamily="34" charset="0"/>
          <a:ea typeface="微軟正黑體" pitchFamily="34" charset="-120"/>
          <a:cs typeface="Calibri" pitchFamily="34" charset="0"/>
        </a:defRPr>
      </a:lvl4pPr>
      <a:lvl5pPr algn="l" defTabSz="778505" rtl="0" eaLnBrk="0" fontAlgn="base" hangingPunct="0">
        <a:spcBef>
          <a:spcPct val="0"/>
        </a:spcBef>
        <a:spcAft>
          <a:spcPct val="0"/>
        </a:spcAft>
        <a:defRPr sz="3200" b="1">
          <a:solidFill>
            <a:srgbClr val="292929"/>
          </a:solidFill>
          <a:latin typeface="Calibri" pitchFamily="34" charset="0"/>
          <a:ea typeface="微軟正黑體" pitchFamily="34" charset="-120"/>
          <a:cs typeface="Calibri" pitchFamily="34" charset="0"/>
        </a:defRPr>
      </a:lvl5pPr>
      <a:lvl6pPr marL="357592" algn="l" defTabSz="778505" rtl="0" fontAlgn="base">
        <a:spcBef>
          <a:spcPct val="0"/>
        </a:spcBef>
        <a:spcAft>
          <a:spcPct val="0"/>
        </a:spcAft>
        <a:defRPr sz="3100" b="1">
          <a:solidFill>
            <a:srgbClr val="292929"/>
          </a:solidFill>
          <a:latin typeface="Trebuchet MS" pitchFamily="34" charset="0"/>
          <a:ea typeface="新細明體" charset="-120"/>
        </a:defRPr>
      </a:lvl6pPr>
      <a:lvl7pPr marL="715181" algn="l" defTabSz="778505" rtl="0" fontAlgn="base">
        <a:spcBef>
          <a:spcPct val="0"/>
        </a:spcBef>
        <a:spcAft>
          <a:spcPct val="0"/>
        </a:spcAft>
        <a:defRPr sz="3100" b="1">
          <a:solidFill>
            <a:srgbClr val="292929"/>
          </a:solidFill>
          <a:latin typeface="Trebuchet MS" pitchFamily="34" charset="0"/>
          <a:ea typeface="新細明體" charset="-120"/>
        </a:defRPr>
      </a:lvl7pPr>
      <a:lvl8pPr marL="1072770" algn="l" defTabSz="778505" rtl="0" fontAlgn="base">
        <a:spcBef>
          <a:spcPct val="0"/>
        </a:spcBef>
        <a:spcAft>
          <a:spcPct val="0"/>
        </a:spcAft>
        <a:defRPr sz="3100" b="1">
          <a:solidFill>
            <a:srgbClr val="292929"/>
          </a:solidFill>
          <a:latin typeface="Trebuchet MS" pitchFamily="34" charset="0"/>
          <a:ea typeface="新細明體" charset="-120"/>
        </a:defRPr>
      </a:lvl8pPr>
      <a:lvl9pPr marL="1430361" algn="l" defTabSz="778505" rtl="0" fontAlgn="base">
        <a:spcBef>
          <a:spcPct val="0"/>
        </a:spcBef>
        <a:spcAft>
          <a:spcPct val="0"/>
        </a:spcAft>
        <a:defRPr sz="3100" b="1">
          <a:solidFill>
            <a:srgbClr val="292929"/>
          </a:solidFill>
          <a:latin typeface="Trebuchet MS" pitchFamily="34" charset="0"/>
          <a:ea typeface="新細明體" charset="-120"/>
        </a:defRPr>
      </a:lvl9pPr>
    </p:titleStyle>
    <p:bodyStyle>
      <a:lvl1pPr marL="208596" indent="-208596" algn="l" defTabSz="778505" rtl="0" eaLnBrk="0" fontAlgn="base" hangingPunct="0">
        <a:spcBef>
          <a:spcPct val="20000"/>
        </a:spcBef>
        <a:spcAft>
          <a:spcPct val="0"/>
        </a:spcAft>
        <a:buClr>
          <a:srgbClr val="800000"/>
        </a:buClr>
        <a:buSzPct val="50000"/>
        <a:buFont typeface="Wingdings" pitchFamily="2" charset="2"/>
        <a:buChar char="£"/>
        <a:tabLst>
          <a:tab pos="0" algn="r"/>
        </a:tabLst>
        <a:defRPr kumimoji="1" sz="2500" b="1">
          <a:solidFill>
            <a:srgbClr val="333333"/>
          </a:solidFill>
          <a:latin typeface="Calibri" pitchFamily="34" charset="0"/>
          <a:ea typeface="微軟正黑體" pitchFamily="34" charset="-120"/>
          <a:cs typeface="Calibri" pitchFamily="34" charset="0"/>
        </a:defRPr>
      </a:lvl1pPr>
      <a:lvl2pPr marL="409739" indent="-178795" algn="l" defTabSz="778505" rtl="0" eaLnBrk="0" fontAlgn="base" hangingPunct="0">
        <a:spcBef>
          <a:spcPct val="20000"/>
        </a:spcBef>
        <a:spcAft>
          <a:spcPct val="0"/>
        </a:spcAft>
        <a:buClr>
          <a:srgbClr val="800000"/>
        </a:buClr>
        <a:buSzPct val="50000"/>
        <a:buFont typeface="Wingdings" pitchFamily="2" charset="2"/>
        <a:buChar char="l"/>
        <a:tabLst>
          <a:tab pos="0" algn="r"/>
        </a:tabLst>
        <a:defRPr kumimoji="1" lang="en-US" altLang="zh-TW" sz="2000" b="1" dirty="0">
          <a:solidFill>
            <a:srgbClr val="4D4D4D"/>
          </a:solidFill>
          <a:latin typeface="Calibri" pitchFamily="34" charset="0"/>
          <a:ea typeface="微軟正黑體" pitchFamily="34" charset="-120"/>
          <a:cs typeface="Calibri" pitchFamily="34" charset="0"/>
        </a:defRPr>
      </a:lvl2pPr>
      <a:lvl3pPr marL="633233" indent="-213561" algn="l" defTabSz="778505" rtl="0" eaLnBrk="0" fontAlgn="base" hangingPunct="0">
        <a:spcBef>
          <a:spcPct val="20000"/>
        </a:spcBef>
        <a:spcAft>
          <a:spcPct val="0"/>
        </a:spcAft>
        <a:buClr>
          <a:srgbClr val="800000"/>
        </a:buClr>
        <a:buSzPct val="50000"/>
        <a:buFont typeface="Wingdings" pitchFamily="2" charset="2"/>
        <a:buChar char="u"/>
        <a:tabLst>
          <a:tab pos="0" algn="r"/>
        </a:tabLst>
        <a:defRPr kumimoji="1" lang="en-US" altLang="zh-TW" sz="1700" dirty="0">
          <a:solidFill>
            <a:srgbClr val="4D4D4D"/>
          </a:solidFill>
          <a:latin typeface="Calibri" pitchFamily="34" charset="0"/>
          <a:ea typeface="微軟正黑體" pitchFamily="34" charset="-120"/>
          <a:cs typeface="Calibri" pitchFamily="34" charset="0"/>
        </a:defRPr>
      </a:lvl3pPr>
      <a:lvl4pPr marL="845553" indent="-213561" algn="l" defTabSz="778505" rtl="0" eaLnBrk="0" fontAlgn="base" hangingPunct="0">
        <a:spcBef>
          <a:spcPct val="20000"/>
        </a:spcBef>
        <a:spcAft>
          <a:spcPct val="0"/>
        </a:spcAft>
        <a:buClr>
          <a:srgbClr val="800000"/>
        </a:buClr>
        <a:buSzPct val="100000"/>
        <a:buFont typeface="Calibri" pitchFamily="34" charset="0"/>
        <a:buChar char="»"/>
        <a:tabLst>
          <a:tab pos="0" algn="r"/>
        </a:tabLst>
        <a:defRPr kumimoji="1" lang="en-US" altLang="zh-TW" sz="1500" dirty="0">
          <a:solidFill>
            <a:srgbClr val="4D4D4D"/>
          </a:solidFill>
          <a:latin typeface="Calibri" pitchFamily="34" charset="0"/>
          <a:ea typeface="微軟正黑體" pitchFamily="34" charset="-120"/>
          <a:cs typeface="Calibri" pitchFamily="34" charset="0"/>
        </a:defRPr>
      </a:lvl4pPr>
      <a:lvl5pPr marL="635716" indent="204871" algn="l" defTabSz="778505" rtl="0" eaLnBrk="0" fontAlgn="base" hangingPunct="0">
        <a:spcBef>
          <a:spcPct val="20000"/>
        </a:spcBef>
        <a:spcAft>
          <a:spcPct val="0"/>
        </a:spcAft>
        <a:buClr>
          <a:srgbClr val="800000"/>
        </a:buClr>
        <a:buFont typeface="Arial" charset="0"/>
        <a:tabLst>
          <a:tab pos="0" algn="r"/>
        </a:tabLst>
        <a:defRPr kumimoji="1" sz="1500">
          <a:solidFill>
            <a:srgbClr val="4D4D4D"/>
          </a:solidFill>
          <a:latin typeface="Calibri" pitchFamily="34" charset="0"/>
          <a:ea typeface="微軟正黑體" pitchFamily="34" charset="-120"/>
          <a:cs typeface="Calibri" pitchFamily="34" charset="0"/>
        </a:defRPr>
      </a:lvl5pPr>
      <a:lvl6pPr marL="1809057" indent="-148995" algn="l" defTabSz="778505" rtl="0" fontAlgn="base">
        <a:spcBef>
          <a:spcPct val="20000"/>
        </a:spcBef>
        <a:spcAft>
          <a:spcPct val="0"/>
        </a:spcAft>
        <a:buClr>
          <a:srgbClr val="800000"/>
        </a:buClr>
        <a:buFont typeface="Arial" charset="0"/>
        <a:buChar char="»"/>
        <a:tabLst>
          <a:tab pos="0" algn="r"/>
        </a:tabLst>
        <a:defRPr kumimoji="1" sz="1500">
          <a:solidFill>
            <a:srgbClr val="4D4D4D"/>
          </a:solidFill>
          <a:latin typeface="+mn-lt"/>
          <a:ea typeface="+mn-ea"/>
        </a:defRPr>
      </a:lvl6pPr>
      <a:lvl7pPr marL="2166649" indent="-148995" algn="l" defTabSz="778505" rtl="0" fontAlgn="base">
        <a:spcBef>
          <a:spcPct val="20000"/>
        </a:spcBef>
        <a:spcAft>
          <a:spcPct val="0"/>
        </a:spcAft>
        <a:buClr>
          <a:srgbClr val="800000"/>
        </a:buClr>
        <a:buFont typeface="Arial" charset="0"/>
        <a:buChar char="»"/>
        <a:tabLst>
          <a:tab pos="0" algn="r"/>
        </a:tabLst>
        <a:defRPr kumimoji="1" sz="1500">
          <a:solidFill>
            <a:srgbClr val="4D4D4D"/>
          </a:solidFill>
          <a:latin typeface="+mn-lt"/>
          <a:ea typeface="+mn-ea"/>
        </a:defRPr>
      </a:lvl7pPr>
      <a:lvl8pPr marL="2524236" indent="-148995" algn="l" defTabSz="778505" rtl="0" fontAlgn="base">
        <a:spcBef>
          <a:spcPct val="20000"/>
        </a:spcBef>
        <a:spcAft>
          <a:spcPct val="0"/>
        </a:spcAft>
        <a:buClr>
          <a:srgbClr val="800000"/>
        </a:buClr>
        <a:buFont typeface="Arial" charset="0"/>
        <a:buChar char="»"/>
        <a:tabLst>
          <a:tab pos="0" algn="r"/>
        </a:tabLst>
        <a:defRPr kumimoji="1" sz="1500">
          <a:solidFill>
            <a:srgbClr val="4D4D4D"/>
          </a:solidFill>
          <a:latin typeface="+mn-lt"/>
          <a:ea typeface="+mn-ea"/>
        </a:defRPr>
      </a:lvl8pPr>
      <a:lvl9pPr marL="2881827" indent="-148995" algn="l" defTabSz="778505" rtl="0" fontAlgn="base">
        <a:spcBef>
          <a:spcPct val="20000"/>
        </a:spcBef>
        <a:spcAft>
          <a:spcPct val="0"/>
        </a:spcAft>
        <a:buClr>
          <a:srgbClr val="800000"/>
        </a:buClr>
        <a:buFont typeface="Arial" charset="0"/>
        <a:buChar char="»"/>
        <a:tabLst>
          <a:tab pos="0" algn="r"/>
        </a:tabLst>
        <a:defRPr kumimoji="1" sz="1500">
          <a:solidFill>
            <a:srgbClr val="4D4D4D"/>
          </a:solidFill>
          <a:latin typeface="+mn-lt"/>
          <a:ea typeface="+mn-ea"/>
        </a:defRPr>
      </a:lvl9pPr>
    </p:bodyStyle>
    <p:otherStyle>
      <a:defPPr>
        <a:defRPr lang="zh-TW"/>
      </a:defPPr>
      <a:lvl1pPr marL="0" algn="l" defTabSz="715181" rtl="0" eaLnBrk="1" latinLnBrk="0" hangingPunct="1">
        <a:defRPr sz="1400" kern="1200">
          <a:solidFill>
            <a:schemeClr val="tx1"/>
          </a:solidFill>
          <a:latin typeface="+mn-lt"/>
          <a:ea typeface="+mn-ea"/>
          <a:cs typeface="+mn-cs"/>
        </a:defRPr>
      </a:lvl1pPr>
      <a:lvl2pPr marL="357592" algn="l" defTabSz="715181" rtl="0" eaLnBrk="1" latinLnBrk="0" hangingPunct="1">
        <a:defRPr sz="1400" kern="1200">
          <a:solidFill>
            <a:schemeClr val="tx1"/>
          </a:solidFill>
          <a:latin typeface="+mn-lt"/>
          <a:ea typeface="+mn-ea"/>
          <a:cs typeface="+mn-cs"/>
        </a:defRPr>
      </a:lvl2pPr>
      <a:lvl3pPr marL="715181" algn="l" defTabSz="715181" rtl="0" eaLnBrk="1" latinLnBrk="0" hangingPunct="1">
        <a:defRPr sz="1400" kern="1200">
          <a:solidFill>
            <a:schemeClr val="tx1"/>
          </a:solidFill>
          <a:latin typeface="+mn-lt"/>
          <a:ea typeface="+mn-ea"/>
          <a:cs typeface="+mn-cs"/>
        </a:defRPr>
      </a:lvl3pPr>
      <a:lvl4pPr marL="1072770" algn="l" defTabSz="715181" rtl="0" eaLnBrk="1" latinLnBrk="0" hangingPunct="1">
        <a:defRPr sz="1400" kern="1200">
          <a:solidFill>
            <a:schemeClr val="tx1"/>
          </a:solidFill>
          <a:latin typeface="+mn-lt"/>
          <a:ea typeface="+mn-ea"/>
          <a:cs typeface="+mn-cs"/>
        </a:defRPr>
      </a:lvl4pPr>
      <a:lvl5pPr marL="1430361" algn="l" defTabSz="715181" rtl="0" eaLnBrk="1" latinLnBrk="0" hangingPunct="1">
        <a:defRPr sz="1400" kern="1200">
          <a:solidFill>
            <a:schemeClr val="tx1"/>
          </a:solidFill>
          <a:latin typeface="+mn-lt"/>
          <a:ea typeface="+mn-ea"/>
          <a:cs typeface="+mn-cs"/>
        </a:defRPr>
      </a:lvl5pPr>
      <a:lvl6pPr marL="1787951" algn="l" defTabSz="715181" rtl="0" eaLnBrk="1" latinLnBrk="0" hangingPunct="1">
        <a:defRPr sz="1400" kern="1200">
          <a:solidFill>
            <a:schemeClr val="tx1"/>
          </a:solidFill>
          <a:latin typeface="+mn-lt"/>
          <a:ea typeface="+mn-ea"/>
          <a:cs typeface="+mn-cs"/>
        </a:defRPr>
      </a:lvl6pPr>
      <a:lvl7pPr marL="2145541" algn="l" defTabSz="715181" rtl="0" eaLnBrk="1" latinLnBrk="0" hangingPunct="1">
        <a:defRPr sz="1400" kern="1200">
          <a:solidFill>
            <a:schemeClr val="tx1"/>
          </a:solidFill>
          <a:latin typeface="+mn-lt"/>
          <a:ea typeface="+mn-ea"/>
          <a:cs typeface="+mn-cs"/>
        </a:defRPr>
      </a:lvl7pPr>
      <a:lvl8pPr marL="2503130" algn="l" defTabSz="715181" rtl="0" eaLnBrk="1" latinLnBrk="0" hangingPunct="1">
        <a:defRPr sz="1400" kern="1200">
          <a:solidFill>
            <a:schemeClr val="tx1"/>
          </a:solidFill>
          <a:latin typeface="+mn-lt"/>
          <a:ea typeface="+mn-ea"/>
          <a:cs typeface="+mn-cs"/>
        </a:defRPr>
      </a:lvl8pPr>
      <a:lvl9pPr marL="2860720" algn="l" defTabSz="715181" rtl="0" eaLnBrk="1" latinLnBrk="0" hangingPunct="1">
        <a:defRPr sz="1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圖片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標題版面配置區 1"/>
          <p:cNvSpPr>
            <a:spLocks noGrp="1"/>
          </p:cNvSpPr>
          <p:nvPr>
            <p:ph type="title"/>
          </p:nvPr>
        </p:nvSpPr>
        <p:spPr>
          <a:xfrm>
            <a:off x="395539" y="274000"/>
            <a:ext cx="8304923" cy="407696"/>
          </a:xfrm>
          <a:prstGeom prst="rect">
            <a:avLst/>
          </a:prstGeom>
        </p:spPr>
        <p:txBody>
          <a:bodyPr vert="horz" lIns="105698" tIns="52844" rIns="105698" bIns="52844" rtlCol="0" anchor="ctr">
            <a:noAutofit/>
          </a:bodyPr>
          <a:lstStyle/>
          <a:p>
            <a:endParaRPr kumimoji="1" lang="zh-TW" altLang="en-US" dirty="0"/>
          </a:p>
        </p:txBody>
      </p:sp>
      <p:sp>
        <p:nvSpPr>
          <p:cNvPr id="3" name="文字版面配置區 2"/>
          <p:cNvSpPr>
            <a:spLocks noGrp="1"/>
          </p:cNvSpPr>
          <p:nvPr>
            <p:ph type="body" idx="1"/>
          </p:nvPr>
        </p:nvSpPr>
        <p:spPr>
          <a:xfrm>
            <a:off x="395539" y="789556"/>
            <a:ext cx="8304923" cy="3843170"/>
          </a:xfrm>
          <a:prstGeom prst="rect">
            <a:avLst/>
          </a:prstGeom>
        </p:spPr>
        <p:txBody>
          <a:bodyPr vert="horz" lIns="105698" tIns="52844" rIns="105698" bIns="52844"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9" name="Slide Number Placeholder 4"/>
          <p:cNvSpPr txBox="1">
            <a:spLocks/>
          </p:cNvSpPr>
          <p:nvPr/>
        </p:nvSpPr>
        <p:spPr>
          <a:xfrm>
            <a:off x="8412438" y="4633107"/>
            <a:ext cx="612068" cy="634295"/>
          </a:xfrm>
          <a:prstGeom prst="rect">
            <a:avLst/>
          </a:prstGeom>
        </p:spPr>
        <p:txBody>
          <a:bodyPr vert="horz" lIns="79309" tIns="39672" rIns="79309" bIns="39672" rtlCol="0" anchor="ctr"/>
          <a:lstStyle>
            <a:defPPr>
              <a:defRPr lang="zh-TW"/>
            </a:defPPr>
            <a:lvl1pPr marL="0" algn="r" defTabSz="914400" rtl="0" eaLnBrk="1" latinLnBrk="0" hangingPunct="1">
              <a:defRPr sz="1000" b="0" i="0" kern="1200" baseline="0">
                <a:solidFill>
                  <a:srgbClr val="A0A1A4"/>
                </a:solidFill>
                <a:latin typeface="+mj-lt"/>
                <a:ea typeface="+mn-ea"/>
                <a:cs typeface="Noto Sans CJK TC Regul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E2719F-92A1-4FFE-81FF-B45F661B4D21}" type="slidenum">
              <a:rPr lang="zh-TW" altLang="en-US" smtClean="0">
                <a:solidFill>
                  <a:srgbClr val="D2D3D4"/>
                </a:solidFill>
              </a:rPr>
              <a:pPr/>
              <a:t>‹#›</a:t>
            </a:fld>
            <a:r>
              <a:rPr lang="en-US" altLang="zh-TW" sz="1100">
                <a:solidFill>
                  <a:srgbClr val="D2D3D4"/>
                </a:solidFill>
              </a:rPr>
              <a:t> </a:t>
            </a:r>
            <a:endParaRPr lang="zh-TW" altLang="en-US" sz="1100">
              <a:solidFill>
                <a:srgbClr val="D2D3D4"/>
              </a:solidFill>
            </a:endParaRPr>
          </a:p>
        </p:txBody>
      </p:sp>
      <p:sp>
        <p:nvSpPr>
          <p:cNvPr id="6" name="矩形 5"/>
          <p:cNvSpPr/>
          <p:nvPr/>
        </p:nvSpPr>
        <p:spPr>
          <a:xfrm>
            <a:off x="6684327" y="4701883"/>
            <a:ext cx="2054670" cy="291386"/>
          </a:xfrm>
          <a:prstGeom prst="rect">
            <a:avLst/>
          </a:prstGeom>
        </p:spPr>
        <p:txBody>
          <a:bodyPr wrap="none" lIns="105698" tIns="52844" rIns="105698" bIns="52844">
            <a:spAutoFit/>
          </a:bodyPr>
          <a:lstStyle/>
          <a:p>
            <a:pPr defTabSz="1056771"/>
            <a:r>
              <a:rPr lang="en-US" altLang="zh-TW" sz="1200" b="1" smtClean="0">
                <a:solidFill>
                  <a:srgbClr val="0070C0"/>
                </a:solidFill>
              </a:rPr>
              <a:t>ASE Confidential / Security-B</a:t>
            </a:r>
            <a:endParaRPr lang="zh-TW" altLang="en-US" sz="1200">
              <a:solidFill>
                <a:srgbClr val="0070C0"/>
              </a:solidFill>
            </a:endParaRPr>
          </a:p>
        </p:txBody>
      </p:sp>
      <p:pic>
        <p:nvPicPr>
          <p:cNvPr id="4" name="圖片 3"/>
          <p:cNvPicPr>
            <a:picLocks noChangeAspect="1"/>
          </p:cNvPicPr>
          <p:nvPr/>
        </p:nvPicPr>
        <p:blipFill rotWithShape="1">
          <a:blip r:embed="rId8" cstate="print">
            <a:extLst>
              <a:ext uri="{28A0092B-C50C-407E-A947-70E740481C1C}">
                <a14:useLocalDpi xmlns:a14="http://schemas.microsoft.com/office/drawing/2010/main" val="0"/>
              </a:ext>
            </a:extLst>
          </a:blip>
          <a:srcRect r="18478"/>
          <a:stretch/>
        </p:blipFill>
        <p:spPr>
          <a:xfrm>
            <a:off x="0" y="0"/>
            <a:ext cx="9144000" cy="4731990"/>
          </a:xfrm>
          <a:prstGeom prst="rect">
            <a:avLst/>
          </a:prstGeom>
        </p:spPr>
      </p:pic>
      <p:sp>
        <p:nvSpPr>
          <p:cNvPr id="8" name="矩形 7">
            <a:extLst>
              <a:ext uri="{FF2B5EF4-FFF2-40B4-BE49-F238E27FC236}">
                <a16:creationId xmlns:a16="http://schemas.microsoft.com/office/drawing/2014/main" id="{0BC77E06-60F0-46B7-9A9B-E0C79B9C82AF}"/>
              </a:ext>
            </a:extLst>
          </p:cNvPr>
          <p:cNvSpPr/>
          <p:nvPr/>
        </p:nvSpPr>
        <p:spPr>
          <a:xfrm>
            <a:off x="-8612" y="1538"/>
            <a:ext cx="9144000" cy="4731990"/>
          </a:xfrm>
          <a:prstGeom prst="rect">
            <a:avLst/>
          </a:prstGeom>
          <a:gradFill flip="none" rotWithShape="1">
            <a:gsLst>
              <a:gs pos="23000">
                <a:schemeClr val="bg1">
                  <a:lumMod val="95000"/>
                  <a:alpha val="10000"/>
                </a:schemeClr>
              </a:gs>
              <a:gs pos="94000">
                <a:schemeClr val="tx1"/>
              </a:gs>
              <a:gs pos="64000">
                <a:schemeClr val="tx1">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6047" tIns="53082" rIns="106047" bIns="53082" rtlCol="0" anchor="ctr"/>
          <a:lstStyle/>
          <a:p>
            <a:pPr algn="ctr" defTabSz="1056771"/>
            <a:endParaRPr lang="zh-TW" altLang="en-US" sz="11400" b="1">
              <a:solidFill>
                <a:prstClr val="white"/>
              </a:solidFill>
              <a:latin typeface="微軟正黑體" panose="020B0604030504040204" pitchFamily="34" charset="-120"/>
            </a:endParaRPr>
          </a:p>
        </p:txBody>
      </p:sp>
    </p:spTree>
    <p:extLst>
      <p:ext uri="{BB962C8B-B14F-4D97-AF65-F5344CB8AC3E}">
        <p14:creationId xmlns:p14="http://schemas.microsoft.com/office/powerpoint/2010/main" val="855897229"/>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Lst>
  <p:timing>
    <p:tnLst>
      <p:par>
        <p:cTn id="1" dur="indefinite" restart="never" nodeType="tmRoot"/>
      </p:par>
    </p:tnLst>
  </p:timing>
  <p:txStyles>
    <p:titleStyle>
      <a:lvl1pPr algn="l" defTabSz="792566" rtl="0" eaLnBrk="1" latinLnBrk="0" hangingPunct="1">
        <a:lnSpc>
          <a:spcPct val="90000"/>
        </a:lnSpc>
        <a:spcBef>
          <a:spcPct val="0"/>
        </a:spcBef>
        <a:buNone/>
        <a:defRPr sz="3800" b="1" i="0" kern="1200" baseline="0">
          <a:solidFill>
            <a:schemeClr val="tx1"/>
          </a:solidFill>
          <a:latin typeface="+mn-lt"/>
          <a:ea typeface="微軟正黑體" charset="-120"/>
          <a:cs typeface="Microsoft JhengHei" charset="-120"/>
        </a:defRPr>
      </a:lvl1pPr>
    </p:titleStyle>
    <p:bodyStyle>
      <a:lvl1pPr marL="198147" indent="-198147" algn="l" defTabSz="792566" rtl="0" eaLnBrk="1" latinLnBrk="0" hangingPunct="1">
        <a:lnSpc>
          <a:spcPct val="90000"/>
        </a:lnSpc>
        <a:spcBef>
          <a:spcPts val="713"/>
        </a:spcBef>
        <a:buClr>
          <a:schemeClr val="accent5"/>
        </a:buClr>
        <a:buFont typeface="Arial" charset="0"/>
        <a:buChar char="•"/>
        <a:defRPr sz="2900" b="1" kern="1200" baseline="0">
          <a:solidFill>
            <a:schemeClr val="tx1"/>
          </a:solidFill>
          <a:latin typeface="+mn-lt"/>
          <a:ea typeface="微軟正黑體" charset="-120"/>
          <a:cs typeface="+mn-cs"/>
        </a:defRPr>
      </a:lvl1pPr>
      <a:lvl2pPr marL="428009" indent="-198147" algn="l" defTabSz="792566" rtl="0" eaLnBrk="1" latinLnBrk="0" hangingPunct="1">
        <a:lnSpc>
          <a:spcPct val="90000"/>
        </a:lnSpc>
        <a:spcBef>
          <a:spcPts val="713"/>
        </a:spcBef>
        <a:buClr>
          <a:schemeClr val="accent5"/>
        </a:buClr>
        <a:buFont typeface="Arial" charset="0"/>
        <a:buChar char="•"/>
        <a:defRPr sz="2400" b="1" kern="1200" baseline="0">
          <a:solidFill>
            <a:schemeClr val="tx1"/>
          </a:solidFill>
          <a:latin typeface="+mn-lt"/>
          <a:ea typeface="微軟正黑體" charset="-120"/>
          <a:cs typeface="+mn-cs"/>
        </a:defRPr>
      </a:lvl2pPr>
      <a:lvl3pPr marL="616336" indent="-198147" algn="l" defTabSz="792566" rtl="0" eaLnBrk="1" latinLnBrk="0" hangingPunct="1">
        <a:lnSpc>
          <a:spcPct val="90000"/>
        </a:lnSpc>
        <a:spcBef>
          <a:spcPts val="713"/>
        </a:spcBef>
        <a:buClr>
          <a:schemeClr val="accent5"/>
        </a:buClr>
        <a:buFont typeface="Arial" charset="0"/>
        <a:buChar char="•"/>
        <a:defRPr sz="1900" kern="1200" baseline="0">
          <a:solidFill>
            <a:schemeClr val="tx1"/>
          </a:solidFill>
          <a:latin typeface="+mn-lt"/>
          <a:ea typeface="微軟正黑體" charset="-120"/>
          <a:cs typeface="+mn-cs"/>
        </a:defRPr>
      </a:lvl3pPr>
      <a:lvl4pPr marL="804577" indent="-198147" algn="l" defTabSz="792566" rtl="0" eaLnBrk="1" latinLnBrk="0" hangingPunct="1">
        <a:lnSpc>
          <a:spcPct val="90000"/>
        </a:lnSpc>
        <a:spcBef>
          <a:spcPts val="713"/>
        </a:spcBef>
        <a:buClr>
          <a:schemeClr val="accent5"/>
        </a:buClr>
        <a:buFont typeface="Arial" charset="0"/>
        <a:buChar char="•"/>
        <a:defRPr sz="1700" kern="1200" baseline="0">
          <a:solidFill>
            <a:schemeClr val="tx1"/>
          </a:solidFill>
          <a:latin typeface="+mn-lt"/>
          <a:ea typeface="微軟正黑體" charset="-120"/>
          <a:cs typeface="+mn-cs"/>
        </a:defRPr>
      </a:lvl4pPr>
      <a:lvl5pPr marL="1783300" indent="-198147" algn="l" defTabSz="792566" rtl="0" eaLnBrk="1" latinLnBrk="0" hangingPunct="1">
        <a:lnSpc>
          <a:spcPct val="90000"/>
        </a:lnSpc>
        <a:spcBef>
          <a:spcPts val="447"/>
        </a:spcBef>
        <a:buFont typeface="Arial"/>
        <a:buChar char="•"/>
        <a:defRPr sz="1700" kern="1200">
          <a:solidFill>
            <a:schemeClr val="tx1"/>
          </a:solidFill>
          <a:latin typeface="+mn-lt"/>
          <a:ea typeface="+mn-ea"/>
          <a:cs typeface="+mn-cs"/>
        </a:defRPr>
      </a:lvl5pPr>
      <a:lvl6pPr marL="2179570" indent="-198147" algn="l" defTabSz="792566" rtl="0" eaLnBrk="1" latinLnBrk="0" hangingPunct="1">
        <a:lnSpc>
          <a:spcPct val="90000"/>
        </a:lnSpc>
        <a:spcBef>
          <a:spcPts val="447"/>
        </a:spcBef>
        <a:buFont typeface="Arial"/>
        <a:buChar char="•"/>
        <a:defRPr sz="1700" kern="1200">
          <a:solidFill>
            <a:schemeClr val="tx1"/>
          </a:solidFill>
          <a:latin typeface="+mn-lt"/>
          <a:ea typeface="+mn-ea"/>
          <a:cs typeface="+mn-cs"/>
        </a:defRPr>
      </a:lvl6pPr>
      <a:lvl7pPr marL="2575914" indent="-198147" algn="l" defTabSz="792566" rtl="0" eaLnBrk="1" latinLnBrk="0" hangingPunct="1">
        <a:lnSpc>
          <a:spcPct val="90000"/>
        </a:lnSpc>
        <a:spcBef>
          <a:spcPts val="447"/>
        </a:spcBef>
        <a:buFont typeface="Arial"/>
        <a:buChar char="•"/>
        <a:defRPr sz="1700" kern="1200">
          <a:solidFill>
            <a:schemeClr val="tx1"/>
          </a:solidFill>
          <a:latin typeface="+mn-lt"/>
          <a:ea typeface="+mn-ea"/>
          <a:cs typeface="+mn-cs"/>
        </a:defRPr>
      </a:lvl7pPr>
      <a:lvl8pPr marL="2972200" indent="-198147" algn="l" defTabSz="792566" rtl="0" eaLnBrk="1" latinLnBrk="0" hangingPunct="1">
        <a:lnSpc>
          <a:spcPct val="90000"/>
        </a:lnSpc>
        <a:spcBef>
          <a:spcPts val="447"/>
        </a:spcBef>
        <a:buFont typeface="Arial"/>
        <a:buChar char="•"/>
        <a:defRPr sz="1700" kern="1200">
          <a:solidFill>
            <a:schemeClr val="tx1"/>
          </a:solidFill>
          <a:latin typeface="+mn-lt"/>
          <a:ea typeface="+mn-ea"/>
          <a:cs typeface="+mn-cs"/>
        </a:defRPr>
      </a:lvl8pPr>
      <a:lvl9pPr marL="3368472" indent="-198147" algn="l" defTabSz="792566" rtl="0" eaLnBrk="1" latinLnBrk="0" hangingPunct="1">
        <a:lnSpc>
          <a:spcPct val="90000"/>
        </a:lnSpc>
        <a:spcBef>
          <a:spcPts val="447"/>
        </a:spcBef>
        <a:buFont typeface="Arial"/>
        <a:buChar char="•"/>
        <a:defRPr sz="1700" kern="1200">
          <a:solidFill>
            <a:schemeClr val="tx1"/>
          </a:solidFill>
          <a:latin typeface="+mn-lt"/>
          <a:ea typeface="+mn-ea"/>
          <a:cs typeface="+mn-cs"/>
        </a:defRPr>
      </a:lvl9pPr>
    </p:bodyStyle>
    <p:otherStyle>
      <a:defPPr>
        <a:defRPr lang="zh-TW"/>
      </a:defPPr>
      <a:lvl1pPr marL="0" algn="l" defTabSz="792566" rtl="0" eaLnBrk="1" latinLnBrk="0" hangingPunct="1">
        <a:defRPr sz="1700" kern="1200">
          <a:solidFill>
            <a:schemeClr val="tx1"/>
          </a:solidFill>
          <a:latin typeface="+mn-lt"/>
          <a:ea typeface="+mn-ea"/>
          <a:cs typeface="+mn-cs"/>
        </a:defRPr>
      </a:lvl1pPr>
      <a:lvl2pPr marL="396314" algn="l" defTabSz="792566" rtl="0" eaLnBrk="1" latinLnBrk="0" hangingPunct="1">
        <a:defRPr sz="1700" kern="1200">
          <a:solidFill>
            <a:schemeClr val="tx1"/>
          </a:solidFill>
          <a:latin typeface="+mn-lt"/>
          <a:ea typeface="+mn-ea"/>
          <a:cs typeface="+mn-cs"/>
        </a:defRPr>
      </a:lvl2pPr>
      <a:lvl3pPr marL="792566" algn="l" defTabSz="792566" rtl="0" eaLnBrk="1" latinLnBrk="0" hangingPunct="1">
        <a:defRPr sz="1700" kern="1200">
          <a:solidFill>
            <a:schemeClr val="tx1"/>
          </a:solidFill>
          <a:latin typeface="+mn-lt"/>
          <a:ea typeface="+mn-ea"/>
          <a:cs typeface="+mn-cs"/>
        </a:defRPr>
      </a:lvl3pPr>
      <a:lvl4pPr marL="1188851" algn="l" defTabSz="792566" rtl="0" eaLnBrk="1" latinLnBrk="0" hangingPunct="1">
        <a:defRPr sz="1700" kern="1200">
          <a:solidFill>
            <a:schemeClr val="tx1"/>
          </a:solidFill>
          <a:latin typeface="+mn-lt"/>
          <a:ea typeface="+mn-ea"/>
          <a:cs typeface="+mn-cs"/>
        </a:defRPr>
      </a:lvl4pPr>
      <a:lvl5pPr marL="1585157" algn="l" defTabSz="792566" rtl="0" eaLnBrk="1" latinLnBrk="0" hangingPunct="1">
        <a:defRPr sz="1700" kern="1200">
          <a:solidFill>
            <a:schemeClr val="tx1"/>
          </a:solidFill>
          <a:latin typeface="+mn-lt"/>
          <a:ea typeface="+mn-ea"/>
          <a:cs typeface="+mn-cs"/>
        </a:defRPr>
      </a:lvl5pPr>
      <a:lvl6pPr marL="1981471" algn="l" defTabSz="792566" rtl="0" eaLnBrk="1" latinLnBrk="0" hangingPunct="1">
        <a:defRPr sz="1700" kern="1200">
          <a:solidFill>
            <a:schemeClr val="tx1"/>
          </a:solidFill>
          <a:latin typeface="+mn-lt"/>
          <a:ea typeface="+mn-ea"/>
          <a:cs typeface="+mn-cs"/>
        </a:defRPr>
      </a:lvl6pPr>
      <a:lvl7pPr marL="2377712" algn="l" defTabSz="792566" rtl="0" eaLnBrk="1" latinLnBrk="0" hangingPunct="1">
        <a:defRPr sz="1700" kern="1200">
          <a:solidFill>
            <a:schemeClr val="tx1"/>
          </a:solidFill>
          <a:latin typeface="+mn-lt"/>
          <a:ea typeface="+mn-ea"/>
          <a:cs typeface="+mn-cs"/>
        </a:defRPr>
      </a:lvl7pPr>
      <a:lvl8pPr marL="2774043" algn="l" defTabSz="792566" rtl="0" eaLnBrk="1" latinLnBrk="0" hangingPunct="1">
        <a:defRPr sz="1700" kern="1200">
          <a:solidFill>
            <a:schemeClr val="tx1"/>
          </a:solidFill>
          <a:latin typeface="+mn-lt"/>
          <a:ea typeface="+mn-ea"/>
          <a:cs typeface="+mn-cs"/>
        </a:defRPr>
      </a:lvl8pPr>
      <a:lvl9pPr marL="3170339" algn="l" defTabSz="792566"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03.xml"/><Relationship Id="rId6" Type="http://schemas.openxmlformats.org/officeDocument/2006/relationships/image" Target="../media/image36.png"/><Relationship Id="rId11" Type="http://schemas.openxmlformats.org/officeDocument/2006/relationships/image" Target="../media/image4.sv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03.xml"/><Relationship Id="rId5" Type="http://schemas.openxmlformats.org/officeDocument/2006/relationships/image" Target="../media/image44.pn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3.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103.xml"/><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103.xml"/><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103.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jpeg"/><Relationship Id="rId4" Type="http://schemas.openxmlformats.org/officeDocument/2006/relationships/image" Target="../media/image50.png"/><Relationship Id="rId9" Type="http://schemas.openxmlformats.org/officeDocument/2006/relationships/image" Target="../media/image55.png"/></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11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3.xml"/></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33.xml"/><Relationship Id="rId5" Type="http://schemas.openxmlformats.org/officeDocument/2006/relationships/image" Target="../media/image68.png"/><Relationship Id="rId4" Type="http://schemas.openxmlformats.org/officeDocument/2006/relationships/image" Target="../media/image67.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9.png"/><Relationship Id="rId1" Type="http://schemas.openxmlformats.org/officeDocument/2006/relationships/slideLayout" Target="../slideLayouts/slideLayout103.xml"/></Relationships>
</file>

<file path=ppt/slides/_rels/slide22.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notesSlide" Target="../notesSlides/notesSlide19.xml"/><Relationship Id="rId1" Type="http://schemas.openxmlformats.org/officeDocument/2006/relationships/slideLayout" Target="../slideLayouts/slideLayout114.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81.png"/></Relationships>
</file>

<file path=ppt/slides/_rels/slide23.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notesSlide" Target="../notesSlides/notesSlide20.xml"/><Relationship Id="rId1" Type="http://schemas.openxmlformats.org/officeDocument/2006/relationships/slideLayout" Target="../slideLayouts/slideLayout103.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24.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3.png"/><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102.png"/><Relationship Id="rId2" Type="http://schemas.openxmlformats.org/officeDocument/2006/relationships/image" Target="../media/image92.png"/><Relationship Id="rId1" Type="http://schemas.openxmlformats.org/officeDocument/2006/relationships/slideLayout" Target="../slideLayouts/slideLayout103.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5.pn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png"/></Relationships>
</file>

<file path=ppt/slides/_rels/slide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1.xml"/><Relationship Id="rId1" Type="http://schemas.openxmlformats.org/officeDocument/2006/relationships/slideLayout" Target="../slideLayouts/slideLayout10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3.xml"/></Relationships>
</file>

<file path=ppt/slides/_rels/slide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xml"/><Relationship Id="rId1" Type="http://schemas.openxmlformats.org/officeDocument/2006/relationships/slideLayout" Target="../slideLayouts/slideLayout1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3.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03.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emf"/><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03.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0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4"/>
          </p:nvPr>
        </p:nvSpPr>
        <p:spPr/>
        <p:txBody>
          <a:bodyPr/>
          <a:lstStyle/>
          <a:p>
            <a:r>
              <a:rPr lang="zh-TW" altLang="en-US" sz="2000" dirty="0" smtClean="0">
                <a:latin typeface="+mn-ea"/>
                <a:ea typeface="+mn-ea"/>
                <a:cs typeface="Calibri" charset="0"/>
              </a:rPr>
              <a:t>柯明政 </a:t>
            </a:r>
            <a:r>
              <a:rPr lang="en-US" altLang="zh-TW" sz="2000" dirty="0" smtClean="0">
                <a:latin typeface="+mn-ea"/>
                <a:ea typeface="+mn-ea"/>
                <a:cs typeface="Calibri" charset="0"/>
              </a:rPr>
              <a:t>Carl </a:t>
            </a:r>
            <a:r>
              <a:rPr lang="en-US" altLang="zh-TW" sz="2000" dirty="0">
                <a:latin typeface="+mn-ea"/>
                <a:ea typeface="+mn-ea"/>
                <a:cs typeface="Calibri" charset="0"/>
              </a:rPr>
              <a:t>Ko</a:t>
            </a:r>
          </a:p>
          <a:p>
            <a:endParaRPr lang="en-US" altLang="zh-TW" sz="2000" dirty="0" smtClean="0">
              <a:latin typeface="+mn-ea"/>
              <a:ea typeface="+mn-ea"/>
              <a:cs typeface="Calibri" charset="0"/>
            </a:endParaRPr>
          </a:p>
          <a:p>
            <a:r>
              <a:rPr lang="zh-TW" altLang="en-US" sz="2000" dirty="0" smtClean="0">
                <a:latin typeface="+mn-ea"/>
                <a:ea typeface="+mn-ea"/>
                <a:cs typeface="Calibri" charset="0"/>
              </a:rPr>
              <a:t>營運後勤資訊部</a:t>
            </a:r>
            <a:endParaRPr lang="en-US" altLang="zh-TW" sz="2000" dirty="0">
              <a:latin typeface="+mn-ea"/>
              <a:ea typeface="+mn-ea"/>
              <a:cs typeface="Calibri" charset="0"/>
            </a:endParaRPr>
          </a:p>
          <a:p>
            <a:r>
              <a:rPr lang="en-US" altLang="zh-TW" sz="2000" dirty="0">
                <a:latin typeface="+mn-ea"/>
                <a:ea typeface="+mn-ea"/>
                <a:cs typeface="Calibri" charset="0"/>
              </a:rPr>
              <a:t>IT </a:t>
            </a:r>
            <a:r>
              <a:rPr lang="zh-TW" altLang="en-US" sz="2000" dirty="0">
                <a:latin typeface="+mn-ea"/>
                <a:ea typeface="+mn-ea"/>
                <a:cs typeface="Calibri" charset="0"/>
              </a:rPr>
              <a:t>技術副理</a:t>
            </a:r>
            <a:endParaRPr lang="en-US" altLang="zh-TW" sz="2000" dirty="0">
              <a:latin typeface="+mn-ea"/>
              <a:ea typeface="+mn-ea"/>
              <a:cs typeface="Calibri" charset="0"/>
            </a:endParaRPr>
          </a:p>
          <a:p>
            <a:r>
              <a:rPr lang="en-US" altLang="zh-TW" sz="2000" dirty="0" smtClean="0">
                <a:latin typeface="+mn-ea"/>
                <a:ea typeface="+mn-ea"/>
                <a:cs typeface="Calibri" charset="0"/>
              </a:rPr>
              <a:t>ASEKH </a:t>
            </a:r>
            <a:endParaRPr lang="en-US" altLang="zh-TW" sz="2000" dirty="0">
              <a:latin typeface="+mn-ea"/>
              <a:ea typeface="+mn-ea"/>
              <a:cs typeface="Calibri" charset="0"/>
            </a:endParaRPr>
          </a:p>
          <a:p>
            <a:r>
              <a:rPr lang="en-US" altLang="zh-TW" sz="2000" dirty="0" smtClean="0">
                <a:latin typeface="+mn-ea"/>
                <a:ea typeface="+mn-ea"/>
                <a:cs typeface="Calibri" charset="0"/>
              </a:rPr>
              <a:t>Aug. 17, 2022</a:t>
            </a:r>
            <a:endParaRPr kumimoji="1" lang="zh-TW" altLang="en-US" sz="2000" dirty="0">
              <a:latin typeface="+mn-ea"/>
              <a:ea typeface="+mn-ea"/>
            </a:endParaRPr>
          </a:p>
        </p:txBody>
      </p:sp>
      <p:sp>
        <p:nvSpPr>
          <p:cNvPr id="3" name="標題 2"/>
          <p:cNvSpPr>
            <a:spLocks noGrp="1"/>
          </p:cNvSpPr>
          <p:nvPr>
            <p:ph type="title"/>
          </p:nvPr>
        </p:nvSpPr>
        <p:spPr/>
        <p:txBody>
          <a:bodyPr>
            <a:normAutofit/>
          </a:bodyPr>
          <a:lstStyle/>
          <a:p>
            <a:r>
              <a:rPr lang="en-US" altLang="zh-TW" dirty="0" smtClean="0">
                <a:solidFill>
                  <a:schemeClr val="bg1"/>
                </a:solidFill>
                <a:latin typeface="+mn-ea"/>
                <a:ea typeface="+mn-ea"/>
                <a:cs typeface="Calibri" charset="0"/>
              </a:rPr>
              <a:t>Y2021H2 </a:t>
            </a:r>
            <a:r>
              <a:rPr lang="zh-TW" altLang="en-US" dirty="0">
                <a:solidFill>
                  <a:schemeClr val="bg1"/>
                </a:solidFill>
                <a:latin typeface="+mn-ea"/>
                <a:ea typeface="+mn-ea"/>
                <a:cs typeface="Calibri" charset="0"/>
              </a:rPr>
              <a:t>晉升發表  </a:t>
            </a:r>
            <a:r>
              <a:rPr lang="en-US" altLang="zh-TW" dirty="0">
                <a:solidFill>
                  <a:schemeClr val="bg1"/>
                </a:solidFill>
                <a:latin typeface="+mn-ea"/>
                <a:ea typeface="+mn-ea"/>
                <a:cs typeface="Calibri" charset="0"/>
              </a:rPr>
              <a:t/>
            </a:r>
            <a:br>
              <a:rPr lang="en-US" altLang="zh-TW" dirty="0">
                <a:solidFill>
                  <a:schemeClr val="bg1"/>
                </a:solidFill>
                <a:latin typeface="+mn-ea"/>
                <a:ea typeface="+mn-ea"/>
                <a:cs typeface="Calibri" charset="0"/>
              </a:rPr>
            </a:br>
            <a:r>
              <a:rPr lang="en-US" altLang="zh-TW" dirty="0" smtClean="0">
                <a:solidFill>
                  <a:schemeClr val="bg1"/>
                </a:solidFill>
                <a:latin typeface="+mn-ea"/>
                <a:ea typeface="+mn-ea"/>
                <a:cs typeface="Calibri" charset="0"/>
              </a:rPr>
              <a:t>G7.3 </a:t>
            </a:r>
            <a:r>
              <a:rPr lang="en-US" altLang="zh-TW" dirty="0">
                <a:solidFill>
                  <a:schemeClr val="bg1"/>
                </a:solidFill>
                <a:latin typeface="+mn-ea"/>
                <a:ea typeface="+mn-ea"/>
                <a:cs typeface="Calibri" charset="0"/>
                <a:sym typeface="Wingdings" pitchFamily="2" charset="2"/>
              </a:rPr>
              <a:t> </a:t>
            </a:r>
            <a:r>
              <a:rPr lang="en-US" altLang="zh-TW" dirty="0" smtClean="0">
                <a:solidFill>
                  <a:schemeClr val="bg1"/>
                </a:solidFill>
                <a:latin typeface="+mn-ea"/>
                <a:ea typeface="+mn-ea"/>
                <a:cs typeface="Calibri" charset="0"/>
                <a:sym typeface="Wingdings" pitchFamily="2" charset="2"/>
              </a:rPr>
              <a:t>G8</a:t>
            </a:r>
            <a:endParaRPr kumimoji="1" lang="zh-TW" altLang="en-US" dirty="0">
              <a:solidFill>
                <a:schemeClr val="bg1"/>
              </a:solidFill>
              <a:latin typeface="+mn-ea"/>
              <a:ea typeface="+mn-ea"/>
            </a:endParaRPr>
          </a:p>
        </p:txBody>
      </p:sp>
    </p:spTree>
    <p:extLst>
      <p:ext uri="{BB962C8B-B14F-4D97-AF65-F5344CB8AC3E}">
        <p14:creationId xmlns:p14="http://schemas.microsoft.com/office/powerpoint/2010/main" val="1253843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10</a:t>
            </a:fld>
            <a:endParaRPr lang="zh-CN" altLang="en-US">
              <a:solidFill>
                <a:prstClr val="black">
                  <a:tint val="75000"/>
                </a:prstClr>
              </a:solidFill>
            </a:endParaRPr>
          </a:p>
        </p:txBody>
      </p:sp>
      <p:sp>
        <p:nvSpPr>
          <p:cNvPr id="11" name="矩形 10"/>
          <p:cNvSpPr/>
          <p:nvPr/>
        </p:nvSpPr>
        <p:spPr>
          <a:xfrm>
            <a:off x="766776" y="148409"/>
            <a:ext cx="7920000" cy="500135"/>
          </a:xfrm>
          <a:prstGeom prst="rect">
            <a:avLst/>
          </a:prstGeom>
        </p:spPr>
        <p:txBody>
          <a:bodyPr wrap="square" lIns="68579" tIns="34289" rIns="68579" bIns="34289">
            <a:spAutoFit/>
          </a:bodyPr>
          <a:lstStyle/>
          <a:p>
            <a:pPr defTabSz="685783"/>
            <a:r>
              <a:rPr lang="zh-TW" altLang="en-US"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過去貢獻 </a:t>
            </a:r>
            <a:r>
              <a:rPr lang="en-US" altLang="zh-TW"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 </a:t>
            </a:r>
            <a:r>
              <a:rPr lang="zh-TW" altLang="en-US" sz="2800" b="1" dirty="0">
                <a:solidFill>
                  <a:srgbClr val="FFC000"/>
                </a:solidFill>
                <a:effectLst>
                  <a:outerShdw blurRad="38100" dist="38100" dir="2700000" algn="tl">
                    <a:srgbClr val="000000">
                      <a:alpha val="43137"/>
                    </a:srgbClr>
                  </a:outerShdw>
                </a:effectLst>
                <a:ea typeface="微軟正黑體" panose="020B0604030504040204" pitchFamily="34" charset="-120"/>
              </a:rPr>
              <a:t>優化</a:t>
            </a:r>
            <a:r>
              <a:rPr lang="zh-TW" altLang="en-US"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服務品質</a:t>
            </a:r>
            <a:r>
              <a:rPr lang="en-US" altLang="zh-TW"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 </a:t>
            </a:r>
            <a:r>
              <a:rPr lang="zh-TW" altLang="en-US"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從</a:t>
            </a:r>
            <a:r>
              <a:rPr lang="zh-TW" altLang="en-US" sz="2800" b="1" dirty="0" smtClean="0">
                <a:solidFill>
                  <a:srgbClr val="FFC000"/>
                </a:solidFill>
                <a:effectLst>
                  <a:outerShdw blurRad="38100" dist="38100" dir="2700000" algn="tl">
                    <a:srgbClr val="000000">
                      <a:alpha val="43137"/>
                    </a:srgbClr>
                  </a:outerShdw>
                </a:effectLst>
                <a:ea typeface="微軟正黑體" panose="020B0604030504040204" pitchFamily="34" charset="-120"/>
              </a:rPr>
              <a:t>根本做起</a:t>
            </a:r>
            <a:endParaRPr lang="zh-CN" altLang="en-US" sz="2800" b="1" dirty="0">
              <a:solidFill>
                <a:srgbClr val="FFC000"/>
              </a:solidFill>
              <a:effectLst>
                <a:outerShdw blurRad="38100" dist="38100" dir="2700000" algn="tl">
                  <a:srgbClr val="000000">
                    <a:alpha val="43137"/>
                  </a:srgbClr>
                </a:outerShdw>
              </a:effectLst>
              <a:ea typeface="微軟正黑體" panose="020B0604030504040204" pitchFamily="34" charset="-120"/>
            </a:endParaRPr>
          </a:p>
        </p:txBody>
      </p:sp>
      <p:grpSp>
        <p:nvGrpSpPr>
          <p:cNvPr id="160" name="组合 24"/>
          <p:cNvGrpSpPr/>
          <p:nvPr/>
        </p:nvGrpSpPr>
        <p:grpSpPr>
          <a:xfrm>
            <a:off x="335756" y="213353"/>
            <a:ext cx="385161" cy="431802"/>
            <a:chOff x="447675" y="367239"/>
            <a:chExt cx="513548" cy="575736"/>
          </a:xfrm>
        </p:grpSpPr>
        <p:sp>
          <p:nvSpPr>
            <p:cNvPr id="161" name="等腰三角形 160"/>
            <p:cNvSpPr/>
            <p:nvPr/>
          </p:nvSpPr>
          <p:spPr>
            <a:xfrm rot="5400000">
              <a:off x="414282" y="400632"/>
              <a:ext cx="484204" cy="417418"/>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sp>
          <p:nvSpPr>
            <p:cNvPr id="162" name="等腰三角形 161"/>
            <p:cNvSpPr/>
            <p:nvPr/>
          </p:nvSpPr>
          <p:spPr>
            <a:xfrm rot="5400000">
              <a:off x="581357" y="563109"/>
              <a:ext cx="408004" cy="351728"/>
            </a:xfrm>
            <a:prstGeom prst="triangle">
              <a:avLst/>
            </a:prstGeom>
            <a:solidFill>
              <a:srgbClr val="2A999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grpSp>
      <p:sp>
        <p:nvSpPr>
          <p:cNvPr id="42" name="Arrow: Pentagon 7">
            <a:extLst>
              <a:ext uri="{FF2B5EF4-FFF2-40B4-BE49-F238E27FC236}">
                <a16:creationId xmlns:a16="http://schemas.microsoft.com/office/drawing/2014/main" id="{EC1067F5-4CF0-4F2D-80FA-F31666598745}"/>
              </a:ext>
            </a:extLst>
          </p:cNvPr>
          <p:cNvSpPr/>
          <p:nvPr/>
        </p:nvSpPr>
        <p:spPr>
          <a:xfrm>
            <a:off x="457757" y="1247417"/>
            <a:ext cx="1689100" cy="704850"/>
          </a:xfrm>
          <a:prstGeom prst="homePlate">
            <a:avLst>
              <a:gd name="adj" fmla="val 32883"/>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defTabSz="685800"/>
            <a:r>
              <a:rPr lang="zh-TW" altLang="en-US" sz="2000" b="1" cap="all" dirty="0" smtClean="0">
                <a:solidFill>
                  <a:prstClr val="black">
                    <a:lumMod val="85000"/>
                    <a:lumOff val="15000"/>
                  </a:prstClr>
                </a:solidFill>
                <a:effectLst>
                  <a:outerShdw blurRad="38100" dist="38100" dir="2700000" algn="tl">
                    <a:srgbClr val="000000">
                      <a:alpha val="43137"/>
                    </a:srgbClr>
                  </a:outerShdw>
                </a:effectLst>
                <a:ea typeface="微軟正黑體" panose="020B0604030504040204" pitchFamily="34" charset="-120"/>
              </a:rPr>
              <a:t>腦力激盪</a:t>
            </a:r>
            <a:endParaRPr lang="en-US" sz="2000" b="1" cap="all" dirty="0">
              <a:solidFill>
                <a:prstClr val="black">
                  <a:lumMod val="85000"/>
                  <a:lumOff val="15000"/>
                </a:prstClr>
              </a:solidFill>
              <a:effectLst>
                <a:outerShdw blurRad="38100" dist="38100" dir="2700000" algn="tl">
                  <a:srgbClr val="000000">
                    <a:alpha val="43137"/>
                  </a:srgbClr>
                </a:outerShdw>
              </a:effectLst>
              <a:ea typeface="微軟正黑體" panose="020B0604030504040204" pitchFamily="34" charset="-120"/>
            </a:endParaRPr>
          </a:p>
        </p:txBody>
      </p:sp>
      <p:sp>
        <p:nvSpPr>
          <p:cNvPr id="43" name="Freeform: Shape 8">
            <a:extLst>
              <a:ext uri="{FF2B5EF4-FFF2-40B4-BE49-F238E27FC236}">
                <a16:creationId xmlns:a16="http://schemas.microsoft.com/office/drawing/2014/main" id="{77CD9C85-DCB5-428C-85E7-7D6EA0A020FA}"/>
              </a:ext>
            </a:extLst>
          </p:cNvPr>
          <p:cNvSpPr/>
          <p:nvPr/>
        </p:nvSpPr>
        <p:spPr>
          <a:xfrm>
            <a:off x="457757" y="867827"/>
            <a:ext cx="226017" cy="3303499"/>
          </a:xfrm>
          <a:custGeom>
            <a:avLst/>
            <a:gdLst>
              <a:gd name="connsiteX0" fmla="*/ 0 w 160867"/>
              <a:gd name="connsiteY0" fmla="*/ 0 h 4404665"/>
              <a:gd name="connsiteX1" fmla="*/ 10837 w 160867"/>
              <a:gd name="connsiteY1" fmla="*/ 53058 h 4404665"/>
              <a:gd name="connsiteX2" fmla="*/ 160867 w 160867"/>
              <a:gd name="connsiteY2" fmla="*/ 2202332 h 4404665"/>
              <a:gd name="connsiteX3" fmla="*/ 10837 w 160867"/>
              <a:gd name="connsiteY3" fmla="*/ 4351607 h 4404665"/>
              <a:gd name="connsiteX4" fmla="*/ 0 w 160867"/>
              <a:gd name="connsiteY4" fmla="*/ 4404665 h 4404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67" h="4404665">
                <a:moveTo>
                  <a:pt x="0" y="0"/>
                </a:moveTo>
                <a:lnTo>
                  <a:pt x="10837" y="53058"/>
                </a:lnTo>
                <a:cubicBezTo>
                  <a:pt x="103533" y="603105"/>
                  <a:pt x="160867" y="1362988"/>
                  <a:pt x="160867" y="2202332"/>
                </a:cubicBezTo>
                <a:cubicBezTo>
                  <a:pt x="160867" y="3041676"/>
                  <a:pt x="103533" y="3801560"/>
                  <a:pt x="10837" y="4351607"/>
                </a:cubicBezTo>
                <a:lnTo>
                  <a:pt x="0" y="4404665"/>
                </a:lnTo>
                <a:close/>
              </a:path>
            </a:pathLst>
          </a:custGeom>
          <a:gradFill flip="none" rotWithShape="1">
            <a:gsLst>
              <a:gs pos="0">
                <a:schemeClr val="tx1">
                  <a:alpha val="0"/>
                </a:schemeClr>
              </a:gs>
              <a:gs pos="61000">
                <a:schemeClr val="tx1">
                  <a:alpha val="0"/>
                </a:schemeClr>
              </a:gs>
              <a:gs pos="92000">
                <a:schemeClr val="tx1">
                  <a:alpha val="34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en-US" sz="1350">
              <a:solidFill>
                <a:prstClr val="white"/>
              </a:solidFill>
              <a:latin typeface="Calibri" panose="020F0502020204030204"/>
            </a:endParaRPr>
          </a:p>
        </p:txBody>
      </p:sp>
      <p:sp>
        <p:nvSpPr>
          <p:cNvPr id="44" name="Arrow: Pentagon 10">
            <a:extLst>
              <a:ext uri="{FF2B5EF4-FFF2-40B4-BE49-F238E27FC236}">
                <a16:creationId xmlns:a16="http://schemas.microsoft.com/office/drawing/2014/main" id="{CF3343B6-4FD3-46FF-B326-7BA3C930216A}"/>
              </a:ext>
            </a:extLst>
          </p:cNvPr>
          <p:cNvSpPr/>
          <p:nvPr/>
        </p:nvSpPr>
        <p:spPr>
          <a:xfrm>
            <a:off x="2580000" y="1247417"/>
            <a:ext cx="1689100" cy="704850"/>
          </a:xfrm>
          <a:prstGeom prst="homePlate">
            <a:avLst>
              <a:gd name="adj" fmla="val 32883"/>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defTabSz="685800"/>
            <a:r>
              <a:rPr lang="zh-TW" altLang="en-US" sz="2000" b="1" cap="all" dirty="0" smtClean="0">
                <a:solidFill>
                  <a:prstClr val="black">
                    <a:lumMod val="85000"/>
                    <a:lumOff val="15000"/>
                  </a:prstClr>
                </a:solidFill>
                <a:effectLst>
                  <a:outerShdw blurRad="38100" dist="38100" dir="2700000" algn="tl">
                    <a:srgbClr val="000000">
                      <a:alpha val="43137"/>
                    </a:srgbClr>
                  </a:outerShdw>
                </a:effectLst>
                <a:ea typeface="微軟正黑體" panose="020B0604030504040204" pitchFamily="34" charset="-120"/>
              </a:rPr>
              <a:t>專人專系統</a:t>
            </a:r>
            <a:endParaRPr lang="en-US" sz="2000" b="1" cap="all" dirty="0">
              <a:solidFill>
                <a:prstClr val="black">
                  <a:lumMod val="85000"/>
                  <a:lumOff val="15000"/>
                </a:prstClr>
              </a:solidFill>
              <a:effectLst>
                <a:outerShdw blurRad="38100" dist="38100" dir="2700000" algn="tl">
                  <a:srgbClr val="000000">
                    <a:alpha val="43137"/>
                  </a:srgbClr>
                </a:outerShdw>
              </a:effectLst>
              <a:ea typeface="微軟正黑體" panose="020B0604030504040204" pitchFamily="34" charset="-120"/>
            </a:endParaRPr>
          </a:p>
        </p:txBody>
      </p:sp>
      <p:sp>
        <p:nvSpPr>
          <p:cNvPr id="45" name="Freeform: Shape 11">
            <a:extLst>
              <a:ext uri="{FF2B5EF4-FFF2-40B4-BE49-F238E27FC236}">
                <a16:creationId xmlns:a16="http://schemas.microsoft.com/office/drawing/2014/main" id="{CE1BC761-7772-41CC-9B60-832C7AAA2BE3}"/>
              </a:ext>
            </a:extLst>
          </p:cNvPr>
          <p:cNvSpPr/>
          <p:nvPr/>
        </p:nvSpPr>
        <p:spPr>
          <a:xfrm>
            <a:off x="2580001" y="867827"/>
            <a:ext cx="226017" cy="3303499"/>
          </a:xfrm>
          <a:custGeom>
            <a:avLst/>
            <a:gdLst>
              <a:gd name="connsiteX0" fmla="*/ 0 w 160867"/>
              <a:gd name="connsiteY0" fmla="*/ 0 h 4404665"/>
              <a:gd name="connsiteX1" fmla="*/ 10837 w 160867"/>
              <a:gd name="connsiteY1" fmla="*/ 53058 h 4404665"/>
              <a:gd name="connsiteX2" fmla="*/ 160867 w 160867"/>
              <a:gd name="connsiteY2" fmla="*/ 2202332 h 4404665"/>
              <a:gd name="connsiteX3" fmla="*/ 10837 w 160867"/>
              <a:gd name="connsiteY3" fmla="*/ 4351607 h 4404665"/>
              <a:gd name="connsiteX4" fmla="*/ 0 w 160867"/>
              <a:gd name="connsiteY4" fmla="*/ 4404665 h 4404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67" h="4404665">
                <a:moveTo>
                  <a:pt x="0" y="0"/>
                </a:moveTo>
                <a:lnTo>
                  <a:pt x="10837" y="53058"/>
                </a:lnTo>
                <a:cubicBezTo>
                  <a:pt x="103533" y="603105"/>
                  <a:pt x="160867" y="1362988"/>
                  <a:pt x="160867" y="2202332"/>
                </a:cubicBezTo>
                <a:cubicBezTo>
                  <a:pt x="160867" y="3041676"/>
                  <a:pt x="103533" y="3801560"/>
                  <a:pt x="10837" y="4351607"/>
                </a:cubicBezTo>
                <a:lnTo>
                  <a:pt x="0" y="4404665"/>
                </a:lnTo>
                <a:close/>
              </a:path>
            </a:pathLst>
          </a:custGeom>
          <a:gradFill flip="none" rotWithShape="1">
            <a:gsLst>
              <a:gs pos="0">
                <a:schemeClr val="tx1">
                  <a:alpha val="0"/>
                </a:schemeClr>
              </a:gs>
              <a:gs pos="61000">
                <a:schemeClr val="tx1">
                  <a:alpha val="0"/>
                </a:schemeClr>
              </a:gs>
              <a:gs pos="92000">
                <a:schemeClr val="tx1">
                  <a:alpha val="34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en-US" sz="1350">
              <a:solidFill>
                <a:prstClr val="white"/>
              </a:solidFill>
              <a:latin typeface="Calibri" panose="020F0502020204030204"/>
            </a:endParaRPr>
          </a:p>
        </p:txBody>
      </p:sp>
      <p:sp>
        <p:nvSpPr>
          <p:cNvPr id="46" name="Arrow: Pentagon 13">
            <a:extLst>
              <a:ext uri="{FF2B5EF4-FFF2-40B4-BE49-F238E27FC236}">
                <a16:creationId xmlns:a16="http://schemas.microsoft.com/office/drawing/2014/main" id="{D590F810-5CB0-4F68-8113-0E3D1A20C3BC}"/>
              </a:ext>
            </a:extLst>
          </p:cNvPr>
          <p:cNvSpPr/>
          <p:nvPr/>
        </p:nvSpPr>
        <p:spPr>
          <a:xfrm>
            <a:off x="4702244" y="1247417"/>
            <a:ext cx="1689100" cy="704850"/>
          </a:xfrm>
          <a:prstGeom prst="homePlate">
            <a:avLst>
              <a:gd name="adj" fmla="val 32883"/>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685800"/>
            <a:r>
              <a:rPr lang="zh-TW" altLang="en-US" sz="2000" b="1" cap="all" dirty="0" smtClean="0">
                <a:solidFill>
                  <a:prstClr val="black">
                    <a:lumMod val="85000"/>
                    <a:lumOff val="15000"/>
                  </a:prstClr>
                </a:solidFill>
                <a:effectLst>
                  <a:outerShdw blurRad="38100" dist="38100" dir="2700000" algn="tl">
                    <a:srgbClr val="000000">
                      <a:alpha val="43137"/>
                    </a:srgbClr>
                  </a:outerShdw>
                </a:effectLst>
                <a:ea typeface="微軟正黑體" panose="020B0604030504040204" pitchFamily="34" charset="-120"/>
              </a:rPr>
              <a:t>持續培養</a:t>
            </a:r>
            <a:endParaRPr lang="en-US" sz="2000" b="1" cap="all" dirty="0">
              <a:solidFill>
                <a:prstClr val="black">
                  <a:lumMod val="85000"/>
                  <a:lumOff val="15000"/>
                </a:prstClr>
              </a:solidFill>
              <a:effectLst>
                <a:outerShdw blurRad="38100" dist="38100" dir="2700000" algn="tl">
                  <a:srgbClr val="000000">
                    <a:alpha val="43137"/>
                  </a:srgbClr>
                </a:outerShdw>
              </a:effectLst>
              <a:ea typeface="微軟正黑體" panose="020B0604030504040204" pitchFamily="34" charset="-120"/>
            </a:endParaRPr>
          </a:p>
        </p:txBody>
      </p:sp>
      <p:sp>
        <p:nvSpPr>
          <p:cNvPr id="47" name="Freeform: Shape 14">
            <a:extLst>
              <a:ext uri="{FF2B5EF4-FFF2-40B4-BE49-F238E27FC236}">
                <a16:creationId xmlns:a16="http://schemas.microsoft.com/office/drawing/2014/main" id="{77425D4A-728E-4129-91CD-D25359D0B213}"/>
              </a:ext>
            </a:extLst>
          </p:cNvPr>
          <p:cNvSpPr/>
          <p:nvPr/>
        </p:nvSpPr>
        <p:spPr>
          <a:xfrm>
            <a:off x="4702244" y="867827"/>
            <a:ext cx="226017" cy="3303499"/>
          </a:xfrm>
          <a:custGeom>
            <a:avLst/>
            <a:gdLst>
              <a:gd name="connsiteX0" fmla="*/ 0 w 160867"/>
              <a:gd name="connsiteY0" fmla="*/ 0 h 4404665"/>
              <a:gd name="connsiteX1" fmla="*/ 10837 w 160867"/>
              <a:gd name="connsiteY1" fmla="*/ 53058 h 4404665"/>
              <a:gd name="connsiteX2" fmla="*/ 160867 w 160867"/>
              <a:gd name="connsiteY2" fmla="*/ 2202332 h 4404665"/>
              <a:gd name="connsiteX3" fmla="*/ 10837 w 160867"/>
              <a:gd name="connsiteY3" fmla="*/ 4351607 h 4404665"/>
              <a:gd name="connsiteX4" fmla="*/ 0 w 160867"/>
              <a:gd name="connsiteY4" fmla="*/ 4404665 h 4404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67" h="4404665">
                <a:moveTo>
                  <a:pt x="0" y="0"/>
                </a:moveTo>
                <a:lnTo>
                  <a:pt x="10837" y="53058"/>
                </a:lnTo>
                <a:cubicBezTo>
                  <a:pt x="103533" y="603105"/>
                  <a:pt x="160867" y="1362988"/>
                  <a:pt x="160867" y="2202332"/>
                </a:cubicBezTo>
                <a:cubicBezTo>
                  <a:pt x="160867" y="3041676"/>
                  <a:pt x="103533" y="3801560"/>
                  <a:pt x="10837" y="4351607"/>
                </a:cubicBezTo>
                <a:lnTo>
                  <a:pt x="0" y="4404665"/>
                </a:lnTo>
                <a:close/>
              </a:path>
            </a:pathLst>
          </a:custGeom>
          <a:gradFill flip="none" rotWithShape="1">
            <a:gsLst>
              <a:gs pos="0">
                <a:schemeClr val="tx1">
                  <a:alpha val="0"/>
                </a:schemeClr>
              </a:gs>
              <a:gs pos="61000">
                <a:schemeClr val="tx1">
                  <a:alpha val="0"/>
                </a:schemeClr>
              </a:gs>
              <a:gs pos="92000">
                <a:schemeClr val="tx1">
                  <a:alpha val="34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en-US" sz="1350">
              <a:solidFill>
                <a:prstClr val="white"/>
              </a:solidFill>
              <a:latin typeface="Calibri" panose="020F0502020204030204"/>
            </a:endParaRPr>
          </a:p>
        </p:txBody>
      </p:sp>
      <p:sp>
        <p:nvSpPr>
          <p:cNvPr id="48" name="Arrow: Pentagon 16">
            <a:extLst>
              <a:ext uri="{FF2B5EF4-FFF2-40B4-BE49-F238E27FC236}">
                <a16:creationId xmlns:a16="http://schemas.microsoft.com/office/drawing/2014/main" id="{11B6FB9F-F2C8-4E80-AA79-8DBF9E01481C}"/>
              </a:ext>
            </a:extLst>
          </p:cNvPr>
          <p:cNvSpPr/>
          <p:nvPr/>
        </p:nvSpPr>
        <p:spPr>
          <a:xfrm>
            <a:off x="6824487" y="1247417"/>
            <a:ext cx="1689100" cy="704850"/>
          </a:xfrm>
          <a:prstGeom prst="homePlate">
            <a:avLst>
              <a:gd name="adj" fmla="val 32883"/>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defTabSz="685800"/>
            <a:r>
              <a:rPr lang="en-US" altLang="zh-TW" sz="2000" b="1" cap="all" dirty="0" smtClean="0">
                <a:solidFill>
                  <a:prstClr val="white"/>
                </a:solidFill>
                <a:effectLst>
                  <a:outerShdw blurRad="38100" dist="38100" dir="2700000" algn="tl">
                    <a:srgbClr val="000000">
                      <a:alpha val="43137"/>
                    </a:srgbClr>
                  </a:outerShdw>
                </a:effectLst>
                <a:ea typeface="微軟正黑體" panose="020B0604030504040204" pitchFamily="34" charset="-120"/>
              </a:rPr>
              <a:t>Case Study</a:t>
            </a:r>
            <a:endParaRPr lang="en-US" sz="2000" b="1" cap="all" dirty="0">
              <a:solidFill>
                <a:prstClr val="white"/>
              </a:solidFill>
              <a:effectLst>
                <a:outerShdw blurRad="38100" dist="38100" dir="2700000" algn="tl">
                  <a:srgbClr val="000000">
                    <a:alpha val="43137"/>
                  </a:srgbClr>
                </a:outerShdw>
              </a:effectLst>
              <a:ea typeface="微軟正黑體" panose="020B0604030504040204" pitchFamily="34" charset="-120"/>
            </a:endParaRPr>
          </a:p>
        </p:txBody>
      </p:sp>
      <p:sp>
        <p:nvSpPr>
          <p:cNvPr id="49" name="Freeform: Shape 17">
            <a:extLst>
              <a:ext uri="{FF2B5EF4-FFF2-40B4-BE49-F238E27FC236}">
                <a16:creationId xmlns:a16="http://schemas.microsoft.com/office/drawing/2014/main" id="{D08CE655-DF83-4B80-BF74-209C028D5855}"/>
              </a:ext>
            </a:extLst>
          </p:cNvPr>
          <p:cNvSpPr/>
          <p:nvPr/>
        </p:nvSpPr>
        <p:spPr>
          <a:xfrm>
            <a:off x="6824488" y="867827"/>
            <a:ext cx="226017" cy="3303499"/>
          </a:xfrm>
          <a:custGeom>
            <a:avLst/>
            <a:gdLst>
              <a:gd name="connsiteX0" fmla="*/ 0 w 160867"/>
              <a:gd name="connsiteY0" fmla="*/ 0 h 4404665"/>
              <a:gd name="connsiteX1" fmla="*/ 10837 w 160867"/>
              <a:gd name="connsiteY1" fmla="*/ 53058 h 4404665"/>
              <a:gd name="connsiteX2" fmla="*/ 160867 w 160867"/>
              <a:gd name="connsiteY2" fmla="*/ 2202332 h 4404665"/>
              <a:gd name="connsiteX3" fmla="*/ 10837 w 160867"/>
              <a:gd name="connsiteY3" fmla="*/ 4351607 h 4404665"/>
              <a:gd name="connsiteX4" fmla="*/ 0 w 160867"/>
              <a:gd name="connsiteY4" fmla="*/ 4404665 h 4404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67" h="4404665">
                <a:moveTo>
                  <a:pt x="0" y="0"/>
                </a:moveTo>
                <a:lnTo>
                  <a:pt x="10837" y="53058"/>
                </a:lnTo>
                <a:cubicBezTo>
                  <a:pt x="103533" y="603105"/>
                  <a:pt x="160867" y="1362988"/>
                  <a:pt x="160867" y="2202332"/>
                </a:cubicBezTo>
                <a:cubicBezTo>
                  <a:pt x="160867" y="3041676"/>
                  <a:pt x="103533" y="3801560"/>
                  <a:pt x="10837" y="4351607"/>
                </a:cubicBezTo>
                <a:lnTo>
                  <a:pt x="0" y="4404665"/>
                </a:lnTo>
                <a:close/>
              </a:path>
            </a:pathLst>
          </a:custGeom>
          <a:gradFill flip="none" rotWithShape="1">
            <a:gsLst>
              <a:gs pos="0">
                <a:schemeClr val="tx1">
                  <a:alpha val="0"/>
                </a:schemeClr>
              </a:gs>
              <a:gs pos="61000">
                <a:schemeClr val="tx1">
                  <a:alpha val="0"/>
                </a:schemeClr>
              </a:gs>
              <a:gs pos="92000">
                <a:schemeClr val="tx1">
                  <a:alpha val="34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en-US" sz="1350">
              <a:solidFill>
                <a:prstClr val="white"/>
              </a:solidFill>
              <a:latin typeface="Calibri" panose="020F0502020204030204"/>
            </a:endParaRPr>
          </a:p>
        </p:txBody>
      </p:sp>
      <p:sp>
        <p:nvSpPr>
          <p:cNvPr id="50" name="TextBox 30">
            <a:extLst>
              <a:ext uri="{FF2B5EF4-FFF2-40B4-BE49-F238E27FC236}">
                <a16:creationId xmlns:a16="http://schemas.microsoft.com/office/drawing/2014/main" id="{479C1BF0-428E-46CE-86D4-6A2A54EB0B18}"/>
              </a:ext>
            </a:extLst>
          </p:cNvPr>
          <p:cNvSpPr txBox="1"/>
          <p:nvPr/>
        </p:nvSpPr>
        <p:spPr>
          <a:xfrm>
            <a:off x="683773" y="2038883"/>
            <a:ext cx="1711317" cy="1015663"/>
          </a:xfrm>
          <a:prstGeom prst="rect">
            <a:avLst/>
          </a:prstGeom>
          <a:noFill/>
        </p:spPr>
        <p:txBody>
          <a:bodyPr wrap="square" lIns="0" rIns="0" rtlCol="0" anchor="t">
            <a:spAutoFit/>
          </a:bodyPr>
          <a:lstStyle/>
          <a:p>
            <a:pPr marL="228600" indent="-228600" defTabSz="510878" fontAlgn="base">
              <a:spcBef>
                <a:spcPct val="0"/>
              </a:spcBef>
              <a:spcAft>
                <a:spcPct val="0"/>
              </a:spcAft>
              <a:buFont typeface="Wingdings" panose="05000000000000000000" pitchFamily="2" charset="2"/>
              <a:buChar char="n"/>
              <a:defRPr/>
            </a:pPr>
            <a:r>
              <a:rPr lang="zh-TW" altLang="en-US" sz="1200" dirty="0">
                <a:solidFill>
                  <a:schemeClr val="bg1"/>
                </a:solidFill>
                <a:latin typeface="微軟正黑體" panose="020B0604030504040204" pitchFamily="34" charset="-120"/>
                <a:ea typeface="微軟正黑體" panose="020B0604030504040204" pitchFamily="34" charset="-120"/>
              </a:rPr>
              <a:t>集思廣益</a:t>
            </a:r>
            <a:r>
              <a:rPr lang="en-US" altLang="zh-TW" sz="1200" dirty="0">
                <a:solidFill>
                  <a:schemeClr val="bg1"/>
                </a:solidFill>
                <a:latin typeface="微軟正黑體" panose="020B0604030504040204" pitchFamily="34" charset="-120"/>
                <a:ea typeface="微軟正黑體" panose="020B0604030504040204" pitchFamily="34" charset="-120"/>
              </a:rPr>
              <a:t>, </a:t>
            </a:r>
            <a:r>
              <a:rPr lang="zh-TW" altLang="en-US" sz="1200" dirty="0">
                <a:solidFill>
                  <a:schemeClr val="bg1"/>
                </a:solidFill>
                <a:latin typeface="微軟正黑體" panose="020B0604030504040204" pitchFamily="34" charset="-120"/>
                <a:ea typeface="微軟正黑體" panose="020B0604030504040204" pitchFamily="34" charset="-120"/>
              </a:rPr>
              <a:t>取得更優的解決方案</a:t>
            </a:r>
            <a:endParaRPr lang="en-US" altLang="zh-TW" sz="1200" dirty="0">
              <a:solidFill>
                <a:schemeClr val="bg1"/>
              </a:solidFill>
              <a:latin typeface="微軟正黑體" panose="020B0604030504040204" pitchFamily="34" charset="-120"/>
              <a:ea typeface="微軟正黑體" panose="020B0604030504040204" pitchFamily="34" charset="-120"/>
            </a:endParaRPr>
          </a:p>
          <a:p>
            <a:pPr marL="228600" indent="-228600" defTabSz="510878" fontAlgn="base">
              <a:spcBef>
                <a:spcPct val="0"/>
              </a:spcBef>
              <a:spcAft>
                <a:spcPct val="0"/>
              </a:spcAft>
              <a:buFont typeface="Wingdings" panose="05000000000000000000" pitchFamily="2" charset="2"/>
              <a:buChar char="n"/>
              <a:defRPr/>
            </a:pPr>
            <a:r>
              <a:rPr lang="zh-TW" altLang="en-US" sz="1200" dirty="0">
                <a:solidFill>
                  <a:schemeClr val="bg1"/>
                </a:solidFill>
                <a:latin typeface="微軟正黑體" panose="020B0604030504040204" pitchFamily="34" charset="-120"/>
                <a:ea typeface="微軟正黑體" panose="020B0604030504040204" pitchFamily="34" charset="-120"/>
              </a:rPr>
              <a:t>提升系統架構與技術能力</a:t>
            </a:r>
            <a:endParaRPr lang="en-US" altLang="zh-TW" sz="1200" dirty="0">
              <a:solidFill>
                <a:schemeClr val="bg1"/>
              </a:solidFill>
              <a:latin typeface="微軟正黑體" panose="020B0604030504040204" pitchFamily="34" charset="-120"/>
              <a:ea typeface="微軟正黑體" panose="020B0604030504040204" pitchFamily="34" charset="-120"/>
            </a:endParaRPr>
          </a:p>
          <a:p>
            <a:pPr marL="228600" indent="-228600" defTabSz="510878" fontAlgn="base">
              <a:spcBef>
                <a:spcPct val="0"/>
              </a:spcBef>
              <a:spcAft>
                <a:spcPct val="0"/>
              </a:spcAft>
              <a:buFont typeface="Wingdings" panose="05000000000000000000" pitchFamily="2" charset="2"/>
              <a:buChar char="n"/>
              <a:defRPr/>
            </a:pPr>
            <a:r>
              <a:rPr lang="zh-TW" altLang="en-US" sz="1200" dirty="0">
                <a:solidFill>
                  <a:schemeClr val="bg1"/>
                </a:solidFill>
                <a:latin typeface="微軟正黑體" panose="020B0604030504040204" pitchFamily="34" charset="-120"/>
                <a:ea typeface="微軟正黑體" panose="020B0604030504040204" pitchFamily="34" charset="-120"/>
              </a:rPr>
              <a:t>產出共用元件</a:t>
            </a:r>
            <a:endParaRPr lang="en-US" altLang="zh-TW" sz="1200" dirty="0">
              <a:solidFill>
                <a:schemeClr val="bg1"/>
              </a:solidFill>
              <a:latin typeface="微軟正黑體" panose="020B0604030504040204" pitchFamily="34" charset="-120"/>
              <a:ea typeface="微軟正黑體" panose="020B0604030504040204" pitchFamily="34" charset="-120"/>
            </a:endParaRPr>
          </a:p>
        </p:txBody>
      </p:sp>
      <p:sp>
        <p:nvSpPr>
          <p:cNvPr id="51" name="TextBox 31">
            <a:extLst>
              <a:ext uri="{FF2B5EF4-FFF2-40B4-BE49-F238E27FC236}">
                <a16:creationId xmlns:a16="http://schemas.microsoft.com/office/drawing/2014/main" id="{1CF95402-0D7A-4BB9-A4E4-107D58C3D02A}"/>
              </a:ext>
            </a:extLst>
          </p:cNvPr>
          <p:cNvSpPr txBox="1"/>
          <p:nvPr/>
        </p:nvSpPr>
        <p:spPr>
          <a:xfrm>
            <a:off x="2806017" y="2038883"/>
            <a:ext cx="1463082" cy="461665"/>
          </a:xfrm>
          <a:prstGeom prst="rect">
            <a:avLst/>
          </a:prstGeom>
          <a:noFill/>
        </p:spPr>
        <p:txBody>
          <a:bodyPr wrap="square" lIns="0" rIns="0" rtlCol="0" anchor="t">
            <a:spAutoFit/>
          </a:bodyPr>
          <a:lstStyle/>
          <a:p>
            <a:pPr marL="228600" lvl="0" indent="-228600" defTabSz="510878" fontAlgn="base">
              <a:spcBef>
                <a:spcPct val="0"/>
              </a:spcBef>
              <a:spcAft>
                <a:spcPct val="0"/>
              </a:spcAft>
              <a:buFont typeface="Wingdings" panose="05000000000000000000" pitchFamily="2" charset="2"/>
              <a:buChar char="n"/>
              <a:defRPr/>
            </a:pPr>
            <a:r>
              <a:rPr lang="zh-TW" altLang="en-US" sz="1200" dirty="0">
                <a:solidFill>
                  <a:schemeClr val="bg1"/>
                </a:solidFill>
                <a:latin typeface="微軟正黑體" panose="020B0604030504040204" pitchFamily="34" charset="-120"/>
                <a:ea typeface="微軟正黑體" panose="020B0604030504040204" pitchFamily="34" charset="-120"/>
              </a:rPr>
              <a:t>專人負責</a:t>
            </a:r>
            <a:endParaRPr lang="en-US" altLang="zh-TW" sz="1200" dirty="0">
              <a:solidFill>
                <a:schemeClr val="bg1"/>
              </a:solidFill>
              <a:latin typeface="微軟正黑體" panose="020B0604030504040204" pitchFamily="34" charset="-120"/>
              <a:ea typeface="微軟正黑體" panose="020B0604030504040204" pitchFamily="34" charset="-120"/>
            </a:endParaRPr>
          </a:p>
          <a:p>
            <a:pPr marL="228600" lvl="0" indent="-228600" defTabSz="510878" fontAlgn="base">
              <a:spcBef>
                <a:spcPct val="0"/>
              </a:spcBef>
              <a:spcAft>
                <a:spcPct val="0"/>
              </a:spcAft>
              <a:buFont typeface="Wingdings" panose="05000000000000000000" pitchFamily="2" charset="2"/>
              <a:buChar char="n"/>
              <a:defRPr/>
            </a:pPr>
            <a:r>
              <a:rPr lang="zh-TW" altLang="en-US" sz="1200" dirty="0">
                <a:solidFill>
                  <a:schemeClr val="bg1"/>
                </a:solidFill>
                <a:latin typeface="微軟正黑體" panose="020B0604030504040204" pitchFamily="34" charset="-120"/>
                <a:ea typeface="微軟正黑體" panose="020B0604030504040204" pitchFamily="34" charset="-120"/>
              </a:rPr>
              <a:t>工作輪調</a:t>
            </a:r>
          </a:p>
        </p:txBody>
      </p:sp>
      <p:sp>
        <p:nvSpPr>
          <p:cNvPr id="52" name="TextBox 32">
            <a:extLst>
              <a:ext uri="{FF2B5EF4-FFF2-40B4-BE49-F238E27FC236}">
                <a16:creationId xmlns:a16="http://schemas.microsoft.com/office/drawing/2014/main" id="{B9942FFF-4B05-41E6-9928-DC0C95DF01CC}"/>
              </a:ext>
            </a:extLst>
          </p:cNvPr>
          <p:cNvSpPr txBox="1"/>
          <p:nvPr/>
        </p:nvSpPr>
        <p:spPr>
          <a:xfrm>
            <a:off x="4928261" y="2038883"/>
            <a:ext cx="1463082" cy="461665"/>
          </a:xfrm>
          <a:prstGeom prst="rect">
            <a:avLst/>
          </a:prstGeom>
          <a:noFill/>
        </p:spPr>
        <p:txBody>
          <a:bodyPr wrap="square" lIns="0" rIns="0" rtlCol="0" anchor="t">
            <a:spAutoFit/>
          </a:bodyPr>
          <a:lstStyle/>
          <a:p>
            <a:pPr marL="228600" indent="-228600" defTabSz="510878" fontAlgn="base">
              <a:spcBef>
                <a:spcPct val="0"/>
              </a:spcBef>
              <a:spcAft>
                <a:spcPct val="0"/>
              </a:spcAft>
              <a:buFont typeface="Wingdings" panose="05000000000000000000" pitchFamily="2" charset="2"/>
              <a:buChar char="n"/>
              <a:defRPr/>
            </a:pPr>
            <a:r>
              <a:rPr lang="zh-TW" altLang="en-US" sz="1200" dirty="0">
                <a:solidFill>
                  <a:schemeClr val="bg1"/>
                </a:solidFill>
                <a:latin typeface="微軟正黑體" panose="020B0604030504040204" pitchFamily="34" charset="-120"/>
                <a:ea typeface="微軟正黑體" panose="020B0604030504040204" pitchFamily="34" charset="-120"/>
              </a:rPr>
              <a:t>專業能力</a:t>
            </a:r>
            <a:endParaRPr lang="en-US" altLang="zh-TW" sz="1200" dirty="0">
              <a:solidFill>
                <a:schemeClr val="bg1"/>
              </a:solidFill>
              <a:latin typeface="微軟正黑體" panose="020B0604030504040204" pitchFamily="34" charset="-120"/>
              <a:ea typeface="微軟正黑體" panose="020B0604030504040204" pitchFamily="34" charset="-120"/>
            </a:endParaRPr>
          </a:p>
          <a:p>
            <a:pPr marL="228600" indent="-228600" defTabSz="510878" fontAlgn="base">
              <a:spcBef>
                <a:spcPct val="0"/>
              </a:spcBef>
              <a:spcAft>
                <a:spcPct val="0"/>
              </a:spcAft>
              <a:buFont typeface="Wingdings" panose="05000000000000000000" pitchFamily="2" charset="2"/>
              <a:buChar char="n"/>
              <a:defRPr/>
            </a:pPr>
            <a:r>
              <a:rPr lang="zh-TW" altLang="en-US" sz="1200" dirty="0">
                <a:solidFill>
                  <a:schemeClr val="bg1"/>
                </a:solidFill>
                <a:latin typeface="微軟正黑體" panose="020B0604030504040204" pitchFamily="34" charset="-120"/>
                <a:ea typeface="微軟正黑體" panose="020B0604030504040204" pitchFamily="34" charset="-120"/>
              </a:rPr>
              <a:t>管理能力</a:t>
            </a:r>
          </a:p>
        </p:txBody>
      </p:sp>
      <p:sp>
        <p:nvSpPr>
          <p:cNvPr id="53" name="TextBox 33">
            <a:extLst>
              <a:ext uri="{FF2B5EF4-FFF2-40B4-BE49-F238E27FC236}">
                <a16:creationId xmlns:a16="http://schemas.microsoft.com/office/drawing/2014/main" id="{4784787E-F974-4EAE-90FF-580F9EB29DD0}"/>
              </a:ext>
            </a:extLst>
          </p:cNvPr>
          <p:cNvSpPr txBox="1"/>
          <p:nvPr/>
        </p:nvSpPr>
        <p:spPr>
          <a:xfrm>
            <a:off x="7050505" y="2038883"/>
            <a:ext cx="1463082" cy="461665"/>
          </a:xfrm>
          <a:prstGeom prst="rect">
            <a:avLst/>
          </a:prstGeom>
          <a:noFill/>
        </p:spPr>
        <p:txBody>
          <a:bodyPr wrap="square" lIns="0" rIns="0" rtlCol="0" anchor="t">
            <a:spAutoFit/>
          </a:bodyPr>
          <a:lstStyle/>
          <a:p>
            <a:pPr marL="228600" indent="-228600" defTabSz="510878" fontAlgn="base">
              <a:spcBef>
                <a:spcPct val="0"/>
              </a:spcBef>
              <a:spcAft>
                <a:spcPct val="0"/>
              </a:spcAft>
              <a:buFont typeface="Wingdings" panose="05000000000000000000" pitchFamily="2" charset="2"/>
              <a:buChar char="n"/>
              <a:defRPr/>
            </a:pPr>
            <a:r>
              <a:rPr lang="zh-TW" altLang="en-US" sz="1200" dirty="0">
                <a:solidFill>
                  <a:schemeClr val="bg1"/>
                </a:solidFill>
                <a:latin typeface="微軟正黑體" panose="020B0604030504040204" pitchFamily="34" charset="-120"/>
                <a:ea typeface="微軟正黑體" panose="020B0604030504040204" pitchFamily="34" charset="-120"/>
              </a:rPr>
              <a:t>狀況共有</a:t>
            </a:r>
            <a:endParaRPr lang="en-US" altLang="zh-TW" sz="1200" dirty="0">
              <a:solidFill>
                <a:schemeClr val="bg1"/>
              </a:solidFill>
              <a:latin typeface="微軟正黑體" panose="020B0604030504040204" pitchFamily="34" charset="-120"/>
              <a:ea typeface="微軟正黑體" panose="020B0604030504040204" pitchFamily="34" charset="-120"/>
            </a:endParaRPr>
          </a:p>
          <a:p>
            <a:pPr marL="228600" indent="-228600" defTabSz="510878" fontAlgn="base">
              <a:spcBef>
                <a:spcPct val="0"/>
              </a:spcBef>
              <a:spcAft>
                <a:spcPct val="0"/>
              </a:spcAft>
              <a:buFont typeface="Wingdings" panose="05000000000000000000" pitchFamily="2" charset="2"/>
              <a:buChar char="n"/>
              <a:defRPr/>
            </a:pPr>
            <a:r>
              <a:rPr lang="zh-TW" altLang="en-US" sz="1200" dirty="0">
                <a:solidFill>
                  <a:schemeClr val="bg1"/>
                </a:solidFill>
                <a:latin typeface="微軟正黑體" panose="020B0604030504040204" pitchFamily="34" charset="-120"/>
                <a:ea typeface="微軟正黑體" panose="020B0604030504040204" pitchFamily="34" charset="-120"/>
              </a:rPr>
              <a:t>資訊共享</a:t>
            </a:r>
          </a:p>
        </p:txBody>
      </p:sp>
      <p:sp>
        <p:nvSpPr>
          <p:cNvPr id="54" name="Graphic 29" descr="Handshake">
            <a:extLst>
              <a:ext uri="{FF2B5EF4-FFF2-40B4-BE49-F238E27FC236}">
                <a16:creationId xmlns:a16="http://schemas.microsoft.com/office/drawing/2014/main" id="{5CB805C8-2607-488B-B49C-323E1BCAF74C}"/>
              </a:ext>
            </a:extLst>
          </p:cNvPr>
          <p:cNvSpPr/>
          <p:nvPr/>
        </p:nvSpPr>
        <p:spPr>
          <a:xfrm>
            <a:off x="7430105" y="903452"/>
            <a:ext cx="477865" cy="294191"/>
          </a:xfrm>
          <a:custGeom>
            <a:avLst/>
            <a:gdLst>
              <a:gd name="connsiteX0" fmla="*/ 630927 w 637153"/>
              <a:gd name="connsiteY0" fmla="*/ 141820 h 392254"/>
              <a:gd name="connsiteX1" fmla="*/ 552753 w 637153"/>
              <a:gd name="connsiteY1" fmla="*/ 11761 h 392254"/>
              <a:gd name="connsiteX2" fmla="*/ 545835 w 637153"/>
              <a:gd name="connsiteY2" fmla="*/ 0 h 392254"/>
              <a:gd name="connsiteX3" fmla="*/ 534074 w 637153"/>
              <a:gd name="connsiteY3" fmla="*/ 7610 h 392254"/>
              <a:gd name="connsiteX4" fmla="*/ 481497 w 637153"/>
              <a:gd name="connsiteY4" fmla="*/ 40125 h 392254"/>
              <a:gd name="connsiteX5" fmla="*/ 468353 w 637153"/>
              <a:gd name="connsiteY5" fmla="*/ 56728 h 392254"/>
              <a:gd name="connsiteX6" fmla="*/ 469045 w 637153"/>
              <a:gd name="connsiteY6" fmla="*/ 71948 h 392254"/>
              <a:gd name="connsiteX7" fmla="*/ 424769 w 637153"/>
              <a:gd name="connsiteY7" fmla="*/ 79558 h 392254"/>
              <a:gd name="connsiteX8" fmla="*/ 363198 w 637153"/>
              <a:gd name="connsiteY8" fmla="*/ 69181 h 392254"/>
              <a:gd name="connsiteX9" fmla="*/ 332759 w 637153"/>
              <a:gd name="connsiteY9" fmla="*/ 62263 h 392254"/>
              <a:gd name="connsiteX10" fmla="*/ 331375 w 637153"/>
              <a:gd name="connsiteY10" fmla="*/ 62263 h 392254"/>
              <a:gd name="connsiteX11" fmla="*/ 331375 w 637153"/>
              <a:gd name="connsiteY11" fmla="*/ 62263 h 392254"/>
              <a:gd name="connsiteX12" fmla="*/ 329992 w 637153"/>
              <a:gd name="connsiteY12" fmla="*/ 62263 h 392254"/>
              <a:gd name="connsiteX13" fmla="*/ 328608 w 637153"/>
              <a:gd name="connsiteY13" fmla="*/ 62263 h 392254"/>
              <a:gd name="connsiteX14" fmla="*/ 327224 w 637153"/>
              <a:gd name="connsiteY14" fmla="*/ 62263 h 392254"/>
              <a:gd name="connsiteX15" fmla="*/ 323765 w 637153"/>
              <a:gd name="connsiteY15" fmla="*/ 62263 h 392254"/>
              <a:gd name="connsiteX16" fmla="*/ 323765 w 637153"/>
              <a:gd name="connsiteY16" fmla="*/ 62263 h 392254"/>
              <a:gd name="connsiteX17" fmla="*/ 292634 w 637153"/>
              <a:gd name="connsiteY17" fmla="*/ 76099 h 392254"/>
              <a:gd name="connsiteX18" fmla="*/ 287100 w 637153"/>
              <a:gd name="connsiteY18" fmla="*/ 82325 h 392254"/>
              <a:gd name="connsiteX19" fmla="*/ 258736 w 637153"/>
              <a:gd name="connsiteY19" fmla="*/ 76790 h 392254"/>
              <a:gd name="connsiteX20" fmla="*/ 253201 w 637153"/>
              <a:gd name="connsiteY20" fmla="*/ 76790 h 392254"/>
              <a:gd name="connsiteX21" fmla="*/ 241440 w 637153"/>
              <a:gd name="connsiteY21" fmla="*/ 77482 h 392254"/>
              <a:gd name="connsiteX22" fmla="*/ 214460 w 637153"/>
              <a:gd name="connsiteY22" fmla="*/ 78866 h 392254"/>
              <a:gd name="connsiteX23" fmla="*/ 170184 w 637153"/>
              <a:gd name="connsiteY23" fmla="*/ 69872 h 392254"/>
              <a:gd name="connsiteX24" fmla="*/ 170184 w 637153"/>
              <a:gd name="connsiteY24" fmla="*/ 56728 h 392254"/>
              <a:gd name="connsiteX25" fmla="*/ 157040 w 637153"/>
              <a:gd name="connsiteY25" fmla="*/ 40125 h 392254"/>
              <a:gd name="connsiteX26" fmla="*/ 105155 w 637153"/>
              <a:gd name="connsiteY26" fmla="*/ 7610 h 392254"/>
              <a:gd name="connsiteX27" fmla="*/ 93394 w 637153"/>
              <a:gd name="connsiteY27" fmla="*/ 0 h 392254"/>
              <a:gd name="connsiteX28" fmla="*/ 86476 w 637153"/>
              <a:gd name="connsiteY28" fmla="*/ 11761 h 392254"/>
              <a:gd name="connsiteX29" fmla="*/ 6918 w 637153"/>
              <a:gd name="connsiteY29" fmla="*/ 141820 h 392254"/>
              <a:gd name="connsiteX30" fmla="*/ 0 w 637153"/>
              <a:gd name="connsiteY30" fmla="*/ 153581 h 392254"/>
              <a:gd name="connsiteX31" fmla="*/ 11761 w 637153"/>
              <a:gd name="connsiteY31" fmla="*/ 160499 h 392254"/>
              <a:gd name="connsiteX32" fmla="*/ 65030 w 637153"/>
              <a:gd name="connsiteY32" fmla="*/ 193014 h 392254"/>
              <a:gd name="connsiteX33" fmla="*/ 95469 w 637153"/>
              <a:gd name="connsiteY33" fmla="*/ 191630 h 392254"/>
              <a:gd name="connsiteX34" fmla="*/ 140437 w 637153"/>
              <a:gd name="connsiteY34" fmla="*/ 244208 h 392254"/>
              <a:gd name="connsiteX35" fmla="*/ 141128 w 637153"/>
              <a:gd name="connsiteY35" fmla="*/ 245591 h 392254"/>
              <a:gd name="connsiteX36" fmla="*/ 142512 w 637153"/>
              <a:gd name="connsiteY36" fmla="*/ 246283 h 392254"/>
              <a:gd name="connsiteX37" fmla="*/ 142512 w 637153"/>
              <a:gd name="connsiteY37" fmla="*/ 246283 h 392254"/>
              <a:gd name="connsiteX38" fmla="*/ 132827 w 637153"/>
              <a:gd name="connsiteY38" fmla="*/ 257352 h 392254"/>
              <a:gd name="connsiteX39" fmla="*/ 135594 w 637153"/>
              <a:gd name="connsiteY39" fmla="*/ 305778 h 392254"/>
              <a:gd name="connsiteX40" fmla="*/ 135594 w 637153"/>
              <a:gd name="connsiteY40" fmla="*/ 305778 h 392254"/>
              <a:gd name="connsiteX41" fmla="*/ 135594 w 637153"/>
              <a:gd name="connsiteY41" fmla="*/ 305778 h 392254"/>
              <a:gd name="connsiteX42" fmla="*/ 157732 w 637153"/>
              <a:gd name="connsiteY42" fmla="*/ 314080 h 392254"/>
              <a:gd name="connsiteX43" fmla="*/ 161883 w 637153"/>
              <a:gd name="connsiteY43" fmla="*/ 314080 h 392254"/>
              <a:gd name="connsiteX44" fmla="*/ 175027 w 637153"/>
              <a:gd name="connsiteY44" fmla="*/ 309237 h 392254"/>
              <a:gd name="connsiteX45" fmla="*/ 186096 w 637153"/>
              <a:gd name="connsiteY45" fmla="*/ 331375 h 392254"/>
              <a:gd name="connsiteX46" fmla="*/ 186096 w 637153"/>
              <a:gd name="connsiteY46" fmla="*/ 331375 h 392254"/>
              <a:gd name="connsiteX47" fmla="*/ 186096 w 637153"/>
              <a:gd name="connsiteY47" fmla="*/ 331375 h 392254"/>
              <a:gd name="connsiteX48" fmla="*/ 208234 w 637153"/>
              <a:gd name="connsiteY48" fmla="*/ 339677 h 392254"/>
              <a:gd name="connsiteX49" fmla="*/ 211001 w 637153"/>
              <a:gd name="connsiteY49" fmla="*/ 339677 h 392254"/>
              <a:gd name="connsiteX50" fmla="*/ 221378 w 637153"/>
              <a:gd name="connsiteY50" fmla="*/ 337601 h 392254"/>
              <a:gd name="connsiteX51" fmla="*/ 231755 w 637153"/>
              <a:gd name="connsiteY51" fmla="*/ 357664 h 392254"/>
              <a:gd name="connsiteX52" fmla="*/ 231755 w 637153"/>
              <a:gd name="connsiteY52" fmla="*/ 357664 h 392254"/>
              <a:gd name="connsiteX53" fmla="*/ 231755 w 637153"/>
              <a:gd name="connsiteY53" fmla="*/ 357664 h 392254"/>
              <a:gd name="connsiteX54" fmla="*/ 251126 w 637153"/>
              <a:gd name="connsiteY54" fmla="*/ 365274 h 392254"/>
              <a:gd name="connsiteX55" fmla="*/ 254585 w 637153"/>
              <a:gd name="connsiteY55" fmla="*/ 365274 h 392254"/>
              <a:gd name="connsiteX56" fmla="*/ 267729 w 637153"/>
              <a:gd name="connsiteY56" fmla="*/ 361123 h 392254"/>
              <a:gd name="connsiteX57" fmla="*/ 276031 w 637153"/>
              <a:gd name="connsiteY57" fmla="*/ 374267 h 392254"/>
              <a:gd name="connsiteX58" fmla="*/ 296093 w 637153"/>
              <a:gd name="connsiteY58" fmla="*/ 381185 h 392254"/>
              <a:gd name="connsiteX59" fmla="*/ 297477 w 637153"/>
              <a:gd name="connsiteY59" fmla="*/ 381185 h 392254"/>
              <a:gd name="connsiteX60" fmla="*/ 298860 w 637153"/>
              <a:gd name="connsiteY60" fmla="*/ 381185 h 392254"/>
              <a:gd name="connsiteX61" fmla="*/ 310621 w 637153"/>
              <a:gd name="connsiteY61" fmla="*/ 376343 h 392254"/>
              <a:gd name="connsiteX62" fmla="*/ 311313 w 637153"/>
              <a:gd name="connsiteY62" fmla="*/ 377034 h 392254"/>
              <a:gd name="connsiteX63" fmla="*/ 320998 w 637153"/>
              <a:gd name="connsiteY63" fmla="*/ 384644 h 392254"/>
              <a:gd name="connsiteX64" fmla="*/ 321690 w 637153"/>
              <a:gd name="connsiteY64" fmla="*/ 385336 h 392254"/>
              <a:gd name="connsiteX65" fmla="*/ 322382 w 637153"/>
              <a:gd name="connsiteY65" fmla="*/ 386028 h 392254"/>
              <a:gd name="connsiteX66" fmla="*/ 343136 w 637153"/>
              <a:gd name="connsiteY66" fmla="*/ 392254 h 392254"/>
              <a:gd name="connsiteX67" fmla="*/ 347287 w 637153"/>
              <a:gd name="connsiteY67" fmla="*/ 392254 h 392254"/>
              <a:gd name="connsiteX68" fmla="*/ 383261 w 637153"/>
              <a:gd name="connsiteY68" fmla="*/ 361815 h 392254"/>
              <a:gd name="connsiteX69" fmla="*/ 415084 w 637153"/>
              <a:gd name="connsiteY69" fmla="*/ 332067 h 392254"/>
              <a:gd name="connsiteX70" fmla="*/ 446907 w 637153"/>
              <a:gd name="connsiteY70" fmla="*/ 301628 h 392254"/>
              <a:gd name="connsiteX71" fmla="*/ 449674 w 637153"/>
              <a:gd name="connsiteY71" fmla="*/ 301628 h 392254"/>
              <a:gd name="connsiteX72" fmla="*/ 487032 w 637153"/>
              <a:gd name="connsiteY72" fmla="*/ 258044 h 392254"/>
              <a:gd name="connsiteX73" fmla="*/ 487032 w 637153"/>
              <a:gd name="connsiteY73" fmla="*/ 253201 h 392254"/>
              <a:gd name="connsiteX74" fmla="*/ 492566 w 637153"/>
              <a:gd name="connsiteY74" fmla="*/ 246283 h 392254"/>
              <a:gd name="connsiteX75" fmla="*/ 540301 w 637153"/>
              <a:gd name="connsiteY75" fmla="*/ 190939 h 392254"/>
              <a:gd name="connsiteX76" fmla="*/ 572124 w 637153"/>
              <a:gd name="connsiteY76" fmla="*/ 192322 h 392254"/>
              <a:gd name="connsiteX77" fmla="*/ 625393 w 637153"/>
              <a:gd name="connsiteY77" fmla="*/ 159807 h 392254"/>
              <a:gd name="connsiteX78" fmla="*/ 637154 w 637153"/>
              <a:gd name="connsiteY78" fmla="*/ 152889 h 392254"/>
              <a:gd name="connsiteX79" fmla="*/ 630927 w 637153"/>
              <a:gd name="connsiteY79" fmla="*/ 141820 h 392254"/>
              <a:gd name="connsiteX80" fmla="*/ 71948 w 637153"/>
              <a:gd name="connsiteY80" fmla="*/ 181253 h 392254"/>
              <a:gd name="connsiteX81" fmla="*/ 18679 w 637153"/>
              <a:gd name="connsiteY81" fmla="*/ 148738 h 392254"/>
              <a:gd name="connsiteX82" fmla="*/ 97545 w 637153"/>
              <a:gd name="connsiteY82" fmla="*/ 18679 h 392254"/>
              <a:gd name="connsiteX83" fmla="*/ 150122 w 637153"/>
              <a:gd name="connsiteY83" fmla="*/ 51194 h 392254"/>
              <a:gd name="connsiteX84" fmla="*/ 156348 w 637153"/>
              <a:gd name="connsiteY84" fmla="*/ 66413 h 392254"/>
              <a:gd name="connsiteX85" fmla="*/ 152197 w 637153"/>
              <a:gd name="connsiteY85" fmla="*/ 73331 h 392254"/>
              <a:gd name="connsiteX86" fmla="*/ 92010 w 637153"/>
              <a:gd name="connsiteY86" fmla="*/ 172952 h 392254"/>
              <a:gd name="connsiteX87" fmla="*/ 87859 w 637153"/>
              <a:gd name="connsiteY87" fmla="*/ 179178 h 392254"/>
              <a:gd name="connsiteX88" fmla="*/ 78866 w 637153"/>
              <a:gd name="connsiteY88" fmla="*/ 182637 h 392254"/>
              <a:gd name="connsiteX89" fmla="*/ 71948 w 637153"/>
              <a:gd name="connsiteY89" fmla="*/ 181253 h 392254"/>
              <a:gd name="connsiteX90" fmla="*/ 160499 w 637153"/>
              <a:gd name="connsiteY90" fmla="*/ 300244 h 392254"/>
              <a:gd name="connsiteX91" fmla="*/ 158424 w 637153"/>
              <a:gd name="connsiteY91" fmla="*/ 300244 h 392254"/>
              <a:gd name="connsiteX92" fmla="*/ 138361 w 637153"/>
              <a:gd name="connsiteY92" fmla="*/ 279490 h 392254"/>
              <a:gd name="connsiteX93" fmla="*/ 143204 w 637153"/>
              <a:gd name="connsiteY93" fmla="*/ 266345 h 392254"/>
              <a:gd name="connsiteX94" fmla="*/ 179870 w 637153"/>
              <a:gd name="connsiteY94" fmla="*/ 224837 h 392254"/>
              <a:gd name="connsiteX95" fmla="*/ 195781 w 637153"/>
              <a:gd name="connsiteY95" fmla="*/ 217919 h 392254"/>
              <a:gd name="connsiteX96" fmla="*/ 208925 w 637153"/>
              <a:gd name="connsiteY96" fmla="*/ 222762 h 392254"/>
              <a:gd name="connsiteX97" fmla="*/ 211001 w 637153"/>
              <a:gd name="connsiteY97" fmla="*/ 251817 h 392254"/>
              <a:gd name="connsiteX98" fmla="*/ 174335 w 637153"/>
              <a:gd name="connsiteY98" fmla="*/ 293326 h 392254"/>
              <a:gd name="connsiteX99" fmla="*/ 160499 w 637153"/>
              <a:gd name="connsiteY99" fmla="*/ 300244 h 392254"/>
              <a:gd name="connsiteX100" fmla="*/ 211693 w 637153"/>
              <a:gd name="connsiteY100" fmla="*/ 326533 h 392254"/>
              <a:gd name="connsiteX101" fmla="*/ 209617 w 637153"/>
              <a:gd name="connsiteY101" fmla="*/ 326533 h 392254"/>
              <a:gd name="connsiteX102" fmla="*/ 189555 w 637153"/>
              <a:gd name="connsiteY102" fmla="*/ 305778 h 392254"/>
              <a:gd name="connsiteX103" fmla="*/ 194398 w 637153"/>
              <a:gd name="connsiteY103" fmla="*/ 292634 h 392254"/>
              <a:gd name="connsiteX104" fmla="*/ 226221 w 637153"/>
              <a:gd name="connsiteY104" fmla="*/ 255968 h 392254"/>
              <a:gd name="connsiteX105" fmla="*/ 242132 w 637153"/>
              <a:gd name="connsiteY105" fmla="*/ 249050 h 392254"/>
              <a:gd name="connsiteX106" fmla="*/ 255277 w 637153"/>
              <a:gd name="connsiteY106" fmla="*/ 253893 h 392254"/>
              <a:gd name="connsiteX107" fmla="*/ 257352 w 637153"/>
              <a:gd name="connsiteY107" fmla="*/ 282949 h 392254"/>
              <a:gd name="connsiteX108" fmla="*/ 225529 w 637153"/>
              <a:gd name="connsiteY108" fmla="*/ 319615 h 392254"/>
              <a:gd name="connsiteX109" fmla="*/ 211693 w 637153"/>
              <a:gd name="connsiteY109" fmla="*/ 326533 h 392254"/>
              <a:gd name="connsiteX110" fmla="*/ 211693 w 637153"/>
              <a:gd name="connsiteY110" fmla="*/ 326533 h 392254"/>
              <a:gd name="connsiteX111" fmla="*/ 255277 w 637153"/>
              <a:gd name="connsiteY111" fmla="*/ 352129 h 392254"/>
              <a:gd name="connsiteX112" fmla="*/ 253201 w 637153"/>
              <a:gd name="connsiteY112" fmla="*/ 352129 h 392254"/>
              <a:gd name="connsiteX113" fmla="*/ 242132 w 637153"/>
              <a:gd name="connsiteY113" fmla="*/ 347979 h 392254"/>
              <a:gd name="connsiteX114" fmla="*/ 240749 w 637153"/>
              <a:gd name="connsiteY114" fmla="*/ 323765 h 392254"/>
              <a:gd name="connsiteX115" fmla="*/ 272572 w 637153"/>
              <a:gd name="connsiteY115" fmla="*/ 287100 h 392254"/>
              <a:gd name="connsiteX116" fmla="*/ 285716 w 637153"/>
              <a:gd name="connsiteY116" fmla="*/ 281565 h 392254"/>
              <a:gd name="connsiteX117" fmla="*/ 296785 w 637153"/>
              <a:gd name="connsiteY117" fmla="*/ 285716 h 392254"/>
              <a:gd name="connsiteX118" fmla="*/ 298169 w 637153"/>
              <a:gd name="connsiteY118" fmla="*/ 309929 h 392254"/>
              <a:gd name="connsiteX119" fmla="*/ 266345 w 637153"/>
              <a:gd name="connsiteY119" fmla="*/ 346595 h 392254"/>
              <a:gd name="connsiteX120" fmla="*/ 255277 w 637153"/>
              <a:gd name="connsiteY120" fmla="*/ 352129 h 392254"/>
              <a:gd name="connsiteX121" fmla="*/ 255277 w 637153"/>
              <a:gd name="connsiteY121" fmla="*/ 352129 h 392254"/>
              <a:gd name="connsiteX122" fmla="*/ 297477 w 637153"/>
              <a:gd name="connsiteY122" fmla="*/ 368733 h 392254"/>
              <a:gd name="connsiteX123" fmla="*/ 287100 w 637153"/>
              <a:gd name="connsiteY123" fmla="*/ 365274 h 392254"/>
              <a:gd name="connsiteX124" fmla="*/ 285716 w 637153"/>
              <a:gd name="connsiteY124" fmla="*/ 345903 h 392254"/>
              <a:gd name="connsiteX125" fmla="*/ 312696 w 637153"/>
              <a:gd name="connsiteY125" fmla="*/ 314772 h 392254"/>
              <a:gd name="connsiteX126" fmla="*/ 323074 w 637153"/>
              <a:gd name="connsiteY126" fmla="*/ 309929 h 392254"/>
              <a:gd name="connsiteX127" fmla="*/ 332067 w 637153"/>
              <a:gd name="connsiteY127" fmla="*/ 313388 h 392254"/>
              <a:gd name="connsiteX128" fmla="*/ 333451 w 637153"/>
              <a:gd name="connsiteY128" fmla="*/ 332759 h 392254"/>
              <a:gd name="connsiteX129" fmla="*/ 306470 w 637153"/>
              <a:gd name="connsiteY129" fmla="*/ 363890 h 392254"/>
              <a:gd name="connsiteX130" fmla="*/ 297477 w 637153"/>
              <a:gd name="connsiteY130" fmla="*/ 368733 h 392254"/>
              <a:gd name="connsiteX131" fmla="*/ 297477 w 637153"/>
              <a:gd name="connsiteY131" fmla="*/ 368733 h 392254"/>
              <a:gd name="connsiteX132" fmla="*/ 449674 w 637153"/>
              <a:gd name="connsiteY132" fmla="*/ 287791 h 392254"/>
              <a:gd name="connsiteX133" fmla="*/ 446907 w 637153"/>
              <a:gd name="connsiteY133" fmla="*/ 287791 h 392254"/>
              <a:gd name="connsiteX134" fmla="*/ 435146 w 637153"/>
              <a:gd name="connsiteY134" fmla="*/ 285024 h 392254"/>
              <a:gd name="connsiteX135" fmla="*/ 435838 w 637153"/>
              <a:gd name="connsiteY135" fmla="*/ 289175 h 392254"/>
              <a:gd name="connsiteX136" fmla="*/ 410933 w 637153"/>
              <a:gd name="connsiteY136" fmla="*/ 318923 h 392254"/>
              <a:gd name="connsiteX137" fmla="*/ 410933 w 637153"/>
              <a:gd name="connsiteY137" fmla="*/ 318923 h 392254"/>
              <a:gd name="connsiteX138" fmla="*/ 404015 w 637153"/>
              <a:gd name="connsiteY138" fmla="*/ 318231 h 392254"/>
              <a:gd name="connsiteX139" fmla="*/ 404015 w 637153"/>
              <a:gd name="connsiteY139" fmla="*/ 318923 h 392254"/>
              <a:gd name="connsiteX140" fmla="*/ 379110 w 637153"/>
              <a:gd name="connsiteY140" fmla="*/ 348670 h 392254"/>
              <a:gd name="connsiteX141" fmla="*/ 379110 w 637153"/>
              <a:gd name="connsiteY141" fmla="*/ 348670 h 392254"/>
              <a:gd name="connsiteX142" fmla="*/ 372192 w 637153"/>
              <a:gd name="connsiteY142" fmla="*/ 347979 h 392254"/>
              <a:gd name="connsiteX143" fmla="*/ 372192 w 637153"/>
              <a:gd name="connsiteY143" fmla="*/ 348670 h 392254"/>
              <a:gd name="connsiteX144" fmla="*/ 347287 w 637153"/>
              <a:gd name="connsiteY144" fmla="*/ 378418 h 392254"/>
              <a:gd name="connsiteX145" fmla="*/ 347287 w 637153"/>
              <a:gd name="connsiteY145" fmla="*/ 378418 h 392254"/>
              <a:gd name="connsiteX146" fmla="*/ 345211 w 637153"/>
              <a:gd name="connsiteY146" fmla="*/ 378418 h 392254"/>
              <a:gd name="connsiteX147" fmla="*/ 330683 w 637153"/>
              <a:gd name="connsiteY147" fmla="*/ 374267 h 392254"/>
              <a:gd name="connsiteX148" fmla="*/ 321690 w 637153"/>
              <a:gd name="connsiteY148" fmla="*/ 367349 h 392254"/>
              <a:gd name="connsiteX149" fmla="*/ 343828 w 637153"/>
              <a:gd name="connsiteY149" fmla="*/ 341752 h 392254"/>
              <a:gd name="connsiteX150" fmla="*/ 341061 w 637153"/>
              <a:gd name="connsiteY150" fmla="*/ 303011 h 392254"/>
              <a:gd name="connsiteX151" fmla="*/ 323074 w 637153"/>
              <a:gd name="connsiteY151" fmla="*/ 296093 h 392254"/>
              <a:gd name="connsiteX152" fmla="*/ 316155 w 637153"/>
              <a:gd name="connsiteY152" fmla="*/ 296785 h 392254"/>
              <a:gd name="connsiteX153" fmla="*/ 305778 w 637153"/>
              <a:gd name="connsiteY153" fmla="*/ 275339 h 392254"/>
              <a:gd name="connsiteX154" fmla="*/ 285024 w 637153"/>
              <a:gd name="connsiteY154" fmla="*/ 267729 h 392254"/>
              <a:gd name="connsiteX155" fmla="*/ 285024 w 637153"/>
              <a:gd name="connsiteY155" fmla="*/ 267729 h 392254"/>
              <a:gd name="connsiteX156" fmla="*/ 275339 w 637153"/>
              <a:gd name="connsiteY156" fmla="*/ 269113 h 392254"/>
              <a:gd name="connsiteX157" fmla="*/ 263578 w 637153"/>
              <a:gd name="connsiteY157" fmla="*/ 243516 h 392254"/>
              <a:gd name="connsiteX158" fmla="*/ 241440 w 637153"/>
              <a:gd name="connsiteY158" fmla="*/ 235214 h 392254"/>
              <a:gd name="connsiteX159" fmla="*/ 241440 w 637153"/>
              <a:gd name="connsiteY159" fmla="*/ 235214 h 392254"/>
              <a:gd name="connsiteX160" fmla="*/ 228988 w 637153"/>
              <a:gd name="connsiteY160" fmla="*/ 237290 h 392254"/>
              <a:gd name="connsiteX161" fmla="*/ 217227 w 637153"/>
              <a:gd name="connsiteY161" fmla="*/ 212385 h 392254"/>
              <a:gd name="connsiteX162" fmla="*/ 195089 w 637153"/>
              <a:gd name="connsiteY162" fmla="*/ 204083 h 392254"/>
              <a:gd name="connsiteX163" fmla="*/ 195089 w 637153"/>
              <a:gd name="connsiteY163" fmla="*/ 204083 h 392254"/>
              <a:gd name="connsiteX164" fmla="*/ 168801 w 637153"/>
              <a:gd name="connsiteY164" fmla="*/ 215844 h 392254"/>
              <a:gd name="connsiteX165" fmla="*/ 150814 w 637153"/>
              <a:gd name="connsiteY165" fmla="*/ 236598 h 392254"/>
              <a:gd name="connsiteX166" fmla="*/ 150122 w 637153"/>
              <a:gd name="connsiteY166" fmla="*/ 235906 h 392254"/>
              <a:gd name="connsiteX167" fmla="*/ 103079 w 637153"/>
              <a:gd name="connsiteY167" fmla="*/ 181253 h 392254"/>
              <a:gd name="connsiteX168" fmla="*/ 163266 w 637153"/>
              <a:gd name="connsiteY168" fmla="*/ 81633 h 392254"/>
              <a:gd name="connsiteX169" fmla="*/ 213076 w 637153"/>
              <a:gd name="connsiteY169" fmla="*/ 92010 h 392254"/>
              <a:gd name="connsiteX170" fmla="*/ 253201 w 637153"/>
              <a:gd name="connsiteY170" fmla="*/ 89243 h 392254"/>
              <a:gd name="connsiteX171" fmla="*/ 257352 w 637153"/>
              <a:gd name="connsiteY171" fmla="*/ 89243 h 392254"/>
              <a:gd name="connsiteX172" fmla="*/ 275339 w 637153"/>
              <a:gd name="connsiteY172" fmla="*/ 92010 h 392254"/>
              <a:gd name="connsiteX173" fmla="*/ 237290 w 637153"/>
              <a:gd name="connsiteY173" fmla="*/ 136978 h 392254"/>
              <a:gd name="connsiteX174" fmla="*/ 226912 w 637153"/>
              <a:gd name="connsiteY174" fmla="*/ 167417 h 392254"/>
              <a:gd name="connsiteX175" fmla="*/ 241440 w 637153"/>
              <a:gd name="connsiteY175" fmla="*/ 195781 h 392254"/>
              <a:gd name="connsiteX176" fmla="*/ 241440 w 637153"/>
              <a:gd name="connsiteY176" fmla="*/ 195781 h 392254"/>
              <a:gd name="connsiteX177" fmla="*/ 241440 w 637153"/>
              <a:gd name="connsiteY177" fmla="*/ 195781 h 392254"/>
              <a:gd name="connsiteX178" fmla="*/ 268421 w 637153"/>
              <a:gd name="connsiteY178" fmla="*/ 205466 h 392254"/>
              <a:gd name="connsiteX179" fmla="*/ 271880 w 637153"/>
              <a:gd name="connsiteY179" fmla="*/ 205466 h 392254"/>
              <a:gd name="connsiteX180" fmla="*/ 300244 w 637153"/>
              <a:gd name="connsiteY180" fmla="*/ 190939 h 392254"/>
              <a:gd name="connsiteX181" fmla="*/ 347287 w 637153"/>
              <a:gd name="connsiteY181" fmla="*/ 136978 h 392254"/>
              <a:gd name="connsiteX182" fmla="*/ 347287 w 637153"/>
              <a:gd name="connsiteY182" fmla="*/ 136978 h 392254"/>
              <a:gd name="connsiteX183" fmla="*/ 354897 w 637153"/>
              <a:gd name="connsiteY183" fmla="*/ 143896 h 392254"/>
              <a:gd name="connsiteX184" fmla="*/ 466277 w 637153"/>
              <a:gd name="connsiteY184" fmla="*/ 239365 h 392254"/>
              <a:gd name="connsiteX185" fmla="*/ 473887 w 637153"/>
              <a:gd name="connsiteY185" fmla="*/ 256660 h 392254"/>
              <a:gd name="connsiteX186" fmla="*/ 473887 w 637153"/>
              <a:gd name="connsiteY186" fmla="*/ 259427 h 392254"/>
              <a:gd name="connsiteX187" fmla="*/ 449674 w 637153"/>
              <a:gd name="connsiteY187" fmla="*/ 287791 h 392254"/>
              <a:gd name="connsiteX188" fmla="*/ 449674 w 637153"/>
              <a:gd name="connsiteY188" fmla="*/ 287791 h 392254"/>
              <a:gd name="connsiteX189" fmla="*/ 483573 w 637153"/>
              <a:gd name="connsiteY189" fmla="*/ 237290 h 392254"/>
              <a:gd name="connsiteX190" fmla="*/ 475963 w 637153"/>
              <a:gd name="connsiteY190" fmla="*/ 228296 h 392254"/>
              <a:gd name="connsiteX191" fmla="*/ 346595 w 637153"/>
              <a:gd name="connsiteY191" fmla="*/ 116915 h 392254"/>
              <a:gd name="connsiteX192" fmla="*/ 289867 w 637153"/>
              <a:gd name="connsiteY192" fmla="*/ 181945 h 392254"/>
              <a:gd name="connsiteX193" fmla="*/ 271188 w 637153"/>
              <a:gd name="connsiteY193" fmla="*/ 191630 h 392254"/>
              <a:gd name="connsiteX194" fmla="*/ 269113 w 637153"/>
              <a:gd name="connsiteY194" fmla="*/ 191630 h 392254"/>
              <a:gd name="connsiteX195" fmla="*/ 250434 w 637153"/>
              <a:gd name="connsiteY195" fmla="*/ 184712 h 392254"/>
              <a:gd name="connsiteX196" fmla="*/ 246975 w 637153"/>
              <a:gd name="connsiteY196" fmla="*/ 146663 h 392254"/>
              <a:gd name="connsiteX197" fmla="*/ 247667 w 637153"/>
              <a:gd name="connsiteY197" fmla="*/ 145971 h 392254"/>
              <a:gd name="connsiteX198" fmla="*/ 302319 w 637153"/>
              <a:gd name="connsiteY198" fmla="*/ 83709 h 392254"/>
              <a:gd name="connsiteX199" fmla="*/ 323074 w 637153"/>
              <a:gd name="connsiteY199" fmla="*/ 74715 h 392254"/>
              <a:gd name="connsiteX200" fmla="*/ 325841 w 637153"/>
              <a:gd name="connsiteY200" fmla="*/ 74715 h 392254"/>
              <a:gd name="connsiteX201" fmla="*/ 329300 w 637153"/>
              <a:gd name="connsiteY201" fmla="*/ 75407 h 392254"/>
              <a:gd name="connsiteX202" fmla="*/ 424077 w 637153"/>
              <a:gd name="connsiteY202" fmla="*/ 92702 h 392254"/>
              <a:gd name="connsiteX203" fmla="*/ 474579 w 637153"/>
              <a:gd name="connsiteY203" fmla="*/ 83709 h 392254"/>
              <a:gd name="connsiteX204" fmla="*/ 514704 w 637153"/>
              <a:gd name="connsiteY204" fmla="*/ 148738 h 392254"/>
              <a:gd name="connsiteX205" fmla="*/ 533383 w 637153"/>
              <a:gd name="connsiteY205" fmla="*/ 179870 h 392254"/>
              <a:gd name="connsiteX206" fmla="*/ 483573 w 637153"/>
              <a:gd name="connsiteY206" fmla="*/ 237290 h 392254"/>
              <a:gd name="connsiteX207" fmla="*/ 565898 w 637153"/>
              <a:gd name="connsiteY207" fmla="*/ 181253 h 392254"/>
              <a:gd name="connsiteX208" fmla="*/ 558979 w 637153"/>
              <a:gd name="connsiteY208" fmla="*/ 183329 h 392254"/>
              <a:gd name="connsiteX209" fmla="*/ 549294 w 637153"/>
              <a:gd name="connsiteY209" fmla="*/ 179178 h 392254"/>
              <a:gd name="connsiteX210" fmla="*/ 545143 w 637153"/>
              <a:gd name="connsiteY210" fmla="*/ 172260 h 392254"/>
              <a:gd name="connsiteX211" fmla="*/ 526465 w 637153"/>
              <a:gd name="connsiteY211" fmla="*/ 141820 h 392254"/>
              <a:gd name="connsiteX212" fmla="*/ 482881 w 637153"/>
              <a:gd name="connsiteY212" fmla="*/ 69872 h 392254"/>
              <a:gd name="connsiteX213" fmla="*/ 486340 w 637153"/>
              <a:gd name="connsiteY213" fmla="*/ 51885 h 392254"/>
              <a:gd name="connsiteX214" fmla="*/ 487723 w 637153"/>
              <a:gd name="connsiteY214" fmla="*/ 51194 h 392254"/>
              <a:gd name="connsiteX215" fmla="*/ 540993 w 637153"/>
              <a:gd name="connsiteY215" fmla="*/ 18679 h 392254"/>
              <a:gd name="connsiteX216" fmla="*/ 619167 w 637153"/>
              <a:gd name="connsiteY216" fmla="*/ 148738 h 392254"/>
              <a:gd name="connsiteX217" fmla="*/ 565898 w 637153"/>
              <a:gd name="connsiteY217" fmla="*/ 181253 h 39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637153" h="392254">
                <a:moveTo>
                  <a:pt x="630927" y="141820"/>
                </a:moveTo>
                <a:lnTo>
                  <a:pt x="552753" y="11761"/>
                </a:lnTo>
                <a:lnTo>
                  <a:pt x="545835" y="0"/>
                </a:lnTo>
                <a:lnTo>
                  <a:pt x="534074" y="7610"/>
                </a:lnTo>
                <a:lnTo>
                  <a:pt x="481497" y="40125"/>
                </a:lnTo>
                <a:cubicBezTo>
                  <a:pt x="475271" y="43584"/>
                  <a:pt x="470428" y="49810"/>
                  <a:pt x="468353" y="56728"/>
                </a:cubicBezTo>
                <a:cubicBezTo>
                  <a:pt x="466969" y="61571"/>
                  <a:pt x="466969" y="67105"/>
                  <a:pt x="469045" y="71948"/>
                </a:cubicBezTo>
                <a:cubicBezTo>
                  <a:pt x="454517" y="76790"/>
                  <a:pt x="439989" y="79558"/>
                  <a:pt x="424769" y="79558"/>
                </a:cubicBezTo>
                <a:cubicBezTo>
                  <a:pt x="404015" y="78866"/>
                  <a:pt x="383261" y="75407"/>
                  <a:pt x="363198" y="69181"/>
                </a:cubicBezTo>
                <a:cubicBezTo>
                  <a:pt x="353513" y="66413"/>
                  <a:pt x="343136" y="64338"/>
                  <a:pt x="332759" y="62263"/>
                </a:cubicBezTo>
                <a:lnTo>
                  <a:pt x="331375" y="62263"/>
                </a:lnTo>
                <a:lnTo>
                  <a:pt x="331375" y="62263"/>
                </a:lnTo>
                <a:cubicBezTo>
                  <a:pt x="330683" y="62263"/>
                  <a:pt x="329992" y="62263"/>
                  <a:pt x="329992" y="62263"/>
                </a:cubicBezTo>
                <a:lnTo>
                  <a:pt x="328608" y="62263"/>
                </a:lnTo>
                <a:lnTo>
                  <a:pt x="327224" y="62263"/>
                </a:lnTo>
                <a:cubicBezTo>
                  <a:pt x="325841" y="62263"/>
                  <a:pt x="325149" y="62263"/>
                  <a:pt x="323765" y="62263"/>
                </a:cubicBezTo>
                <a:lnTo>
                  <a:pt x="323765" y="62263"/>
                </a:lnTo>
                <a:cubicBezTo>
                  <a:pt x="312005" y="62263"/>
                  <a:pt x="300244" y="67105"/>
                  <a:pt x="292634" y="76099"/>
                </a:cubicBezTo>
                <a:lnTo>
                  <a:pt x="287100" y="82325"/>
                </a:lnTo>
                <a:cubicBezTo>
                  <a:pt x="278106" y="78866"/>
                  <a:pt x="268421" y="76790"/>
                  <a:pt x="258736" y="76790"/>
                </a:cubicBezTo>
                <a:cubicBezTo>
                  <a:pt x="256660" y="76790"/>
                  <a:pt x="255277" y="76790"/>
                  <a:pt x="253201" y="76790"/>
                </a:cubicBezTo>
                <a:cubicBezTo>
                  <a:pt x="249050" y="76790"/>
                  <a:pt x="245591" y="77482"/>
                  <a:pt x="241440" y="77482"/>
                </a:cubicBezTo>
                <a:cubicBezTo>
                  <a:pt x="232447" y="78174"/>
                  <a:pt x="223453" y="78866"/>
                  <a:pt x="214460" y="78866"/>
                </a:cubicBezTo>
                <a:cubicBezTo>
                  <a:pt x="199240" y="79558"/>
                  <a:pt x="184020" y="76099"/>
                  <a:pt x="170184" y="69872"/>
                </a:cubicBezTo>
                <a:cubicBezTo>
                  <a:pt x="170876" y="65722"/>
                  <a:pt x="170876" y="61571"/>
                  <a:pt x="170184" y="56728"/>
                </a:cubicBezTo>
                <a:cubicBezTo>
                  <a:pt x="168109" y="49810"/>
                  <a:pt x="163266" y="43584"/>
                  <a:pt x="157040" y="40125"/>
                </a:cubicBezTo>
                <a:lnTo>
                  <a:pt x="105155" y="7610"/>
                </a:lnTo>
                <a:lnTo>
                  <a:pt x="93394" y="0"/>
                </a:lnTo>
                <a:lnTo>
                  <a:pt x="86476" y="11761"/>
                </a:lnTo>
                <a:lnTo>
                  <a:pt x="6918" y="141820"/>
                </a:lnTo>
                <a:lnTo>
                  <a:pt x="0" y="153581"/>
                </a:lnTo>
                <a:lnTo>
                  <a:pt x="11761" y="160499"/>
                </a:lnTo>
                <a:lnTo>
                  <a:pt x="65030" y="193014"/>
                </a:lnTo>
                <a:cubicBezTo>
                  <a:pt x="74715" y="199240"/>
                  <a:pt x="86476" y="198548"/>
                  <a:pt x="95469" y="191630"/>
                </a:cubicBezTo>
                <a:lnTo>
                  <a:pt x="140437" y="244208"/>
                </a:lnTo>
                <a:lnTo>
                  <a:pt x="141128" y="245591"/>
                </a:lnTo>
                <a:lnTo>
                  <a:pt x="142512" y="246283"/>
                </a:lnTo>
                <a:lnTo>
                  <a:pt x="142512" y="246283"/>
                </a:lnTo>
                <a:lnTo>
                  <a:pt x="132827" y="257352"/>
                </a:lnTo>
                <a:cubicBezTo>
                  <a:pt x="120374" y="271880"/>
                  <a:pt x="121758" y="293326"/>
                  <a:pt x="135594" y="305778"/>
                </a:cubicBezTo>
                <a:lnTo>
                  <a:pt x="135594" y="305778"/>
                </a:lnTo>
                <a:lnTo>
                  <a:pt x="135594" y="305778"/>
                </a:lnTo>
                <a:cubicBezTo>
                  <a:pt x="141820" y="311313"/>
                  <a:pt x="149430" y="314080"/>
                  <a:pt x="157732" y="314080"/>
                </a:cubicBezTo>
                <a:cubicBezTo>
                  <a:pt x="159115" y="314080"/>
                  <a:pt x="160499" y="314080"/>
                  <a:pt x="161883" y="314080"/>
                </a:cubicBezTo>
                <a:cubicBezTo>
                  <a:pt x="166725" y="313388"/>
                  <a:pt x="170876" y="312005"/>
                  <a:pt x="175027" y="309237"/>
                </a:cubicBezTo>
                <a:cubicBezTo>
                  <a:pt x="175719" y="317539"/>
                  <a:pt x="179870" y="325841"/>
                  <a:pt x="186096" y="331375"/>
                </a:cubicBezTo>
                <a:lnTo>
                  <a:pt x="186096" y="331375"/>
                </a:lnTo>
                <a:lnTo>
                  <a:pt x="186096" y="331375"/>
                </a:lnTo>
                <a:cubicBezTo>
                  <a:pt x="192322" y="336910"/>
                  <a:pt x="199932" y="339677"/>
                  <a:pt x="208234" y="339677"/>
                </a:cubicBezTo>
                <a:cubicBezTo>
                  <a:pt x="208925" y="339677"/>
                  <a:pt x="210309" y="339677"/>
                  <a:pt x="211001" y="339677"/>
                </a:cubicBezTo>
                <a:cubicBezTo>
                  <a:pt x="214460" y="339677"/>
                  <a:pt x="217919" y="338985"/>
                  <a:pt x="221378" y="337601"/>
                </a:cubicBezTo>
                <a:cubicBezTo>
                  <a:pt x="222070" y="345211"/>
                  <a:pt x="225529" y="352821"/>
                  <a:pt x="231755" y="357664"/>
                </a:cubicBezTo>
                <a:lnTo>
                  <a:pt x="231755" y="357664"/>
                </a:lnTo>
                <a:lnTo>
                  <a:pt x="231755" y="357664"/>
                </a:lnTo>
                <a:cubicBezTo>
                  <a:pt x="237290" y="362506"/>
                  <a:pt x="244208" y="365274"/>
                  <a:pt x="251126" y="365274"/>
                </a:cubicBezTo>
                <a:cubicBezTo>
                  <a:pt x="252509" y="365274"/>
                  <a:pt x="253201" y="365274"/>
                  <a:pt x="254585" y="365274"/>
                </a:cubicBezTo>
                <a:cubicBezTo>
                  <a:pt x="259427" y="365274"/>
                  <a:pt x="263578" y="363198"/>
                  <a:pt x="267729" y="361123"/>
                </a:cubicBezTo>
                <a:cubicBezTo>
                  <a:pt x="269113" y="365966"/>
                  <a:pt x="271880" y="370808"/>
                  <a:pt x="276031" y="374267"/>
                </a:cubicBezTo>
                <a:cubicBezTo>
                  <a:pt x="281565" y="379110"/>
                  <a:pt x="288483" y="381877"/>
                  <a:pt x="296093" y="381185"/>
                </a:cubicBezTo>
                <a:lnTo>
                  <a:pt x="297477" y="381185"/>
                </a:lnTo>
                <a:lnTo>
                  <a:pt x="298860" y="381185"/>
                </a:lnTo>
                <a:cubicBezTo>
                  <a:pt x="303011" y="380493"/>
                  <a:pt x="307162" y="378418"/>
                  <a:pt x="310621" y="376343"/>
                </a:cubicBezTo>
                <a:lnTo>
                  <a:pt x="311313" y="377034"/>
                </a:lnTo>
                <a:lnTo>
                  <a:pt x="320998" y="384644"/>
                </a:lnTo>
                <a:lnTo>
                  <a:pt x="321690" y="385336"/>
                </a:lnTo>
                <a:lnTo>
                  <a:pt x="322382" y="386028"/>
                </a:lnTo>
                <a:cubicBezTo>
                  <a:pt x="328608" y="390179"/>
                  <a:pt x="336218" y="392254"/>
                  <a:pt x="343136" y="392254"/>
                </a:cubicBezTo>
                <a:cubicBezTo>
                  <a:pt x="344520" y="392254"/>
                  <a:pt x="345903" y="392254"/>
                  <a:pt x="347287" y="392254"/>
                </a:cubicBezTo>
                <a:cubicBezTo>
                  <a:pt x="364582" y="390871"/>
                  <a:pt x="378418" y="378418"/>
                  <a:pt x="383261" y="361815"/>
                </a:cubicBezTo>
                <a:cubicBezTo>
                  <a:pt x="398480" y="359047"/>
                  <a:pt x="410933" y="347287"/>
                  <a:pt x="415084" y="332067"/>
                </a:cubicBezTo>
                <a:cubicBezTo>
                  <a:pt x="430995" y="328608"/>
                  <a:pt x="443448" y="316847"/>
                  <a:pt x="446907" y="301628"/>
                </a:cubicBezTo>
                <a:cubicBezTo>
                  <a:pt x="447599" y="301628"/>
                  <a:pt x="448982" y="301628"/>
                  <a:pt x="449674" y="301628"/>
                </a:cubicBezTo>
                <a:cubicBezTo>
                  <a:pt x="471812" y="299552"/>
                  <a:pt x="488415" y="280182"/>
                  <a:pt x="487032" y="258044"/>
                </a:cubicBezTo>
                <a:cubicBezTo>
                  <a:pt x="487032" y="256660"/>
                  <a:pt x="487032" y="254585"/>
                  <a:pt x="487032" y="253201"/>
                </a:cubicBezTo>
                <a:lnTo>
                  <a:pt x="492566" y="246283"/>
                </a:lnTo>
                <a:lnTo>
                  <a:pt x="540301" y="190939"/>
                </a:lnTo>
                <a:cubicBezTo>
                  <a:pt x="549294" y="198548"/>
                  <a:pt x="561747" y="198548"/>
                  <a:pt x="572124" y="192322"/>
                </a:cubicBezTo>
                <a:lnTo>
                  <a:pt x="625393" y="159807"/>
                </a:lnTo>
                <a:lnTo>
                  <a:pt x="637154" y="152889"/>
                </a:lnTo>
                <a:lnTo>
                  <a:pt x="630927" y="141820"/>
                </a:lnTo>
                <a:close/>
                <a:moveTo>
                  <a:pt x="71948" y="181253"/>
                </a:moveTo>
                <a:lnTo>
                  <a:pt x="18679" y="148738"/>
                </a:lnTo>
                <a:lnTo>
                  <a:pt x="97545" y="18679"/>
                </a:lnTo>
                <a:lnTo>
                  <a:pt x="150122" y="51194"/>
                </a:lnTo>
                <a:cubicBezTo>
                  <a:pt x="155656" y="53961"/>
                  <a:pt x="158424" y="60879"/>
                  <a:pt x="156348" y="66413"/>
                </a:cubicBezTo>
                <a:lnTo>
                  <a:pt x="152197" y="73331"/>
                </a:lnTo>
                <a:lnTo>
                  <a:pt x="92010" y="172952"/>
                </a:lnTo>
                <a:lnTo>
                  <a:pt x="87859" y="179178"/>
                </a:lnTo>
                <a:cubicBezTo>
                  <a:pt x="85784" y="181253"/>
                  <a:pt x="82325" y="182637"/>
                  <a:pt x="78866" y="182637"/>
                </a:cubicBezTo>
                <a:cubicBezTo>
                  <a:pt x="76790" y="183329"/>
                  <a:pt x="74023" y="182637"/>
                  <a:pt x="71948" y="181253"/>
                </a:cubicBezTo>
                <a:close/>
                <a:moveTo>
                  <a:pt x="160499" y="300244"/>
                </a:moveTo>
                <a:cubicBezTo>
                  <a:pt x="159807" y="300244"/>
                  <a:pt x="159115" y="300244"/>
                  <a:pt x="158424" y="300244"/>
                </a:cubicBezTo>
                <a:cubicBezTo>
                  <a:pt x="147355" y="300244"/>
                  <a:pt x="138361" y="290559"/>
                  <a:pt x="138361" y="279490"/>
                </a:cubicBezTo>
                <a:cubicBezTo>
                  <a:pt x="138361" y="274647"/>
                  <a:pt x="140437" y="269804"/>
                  <a:pt x="143204" y="266345"/>
                </a:cubicBezTo>
                <a:lnTo>
                  <a:pt x="179870" y="224837"/>
                </a:lnTo>
                <a:cubicBezTo>
                  <a:pt x="184020" y="220686"/>
                  <a:pt x="189555" y="217919"/>
                  <a:pt x="195781" y="217919"/>
                </a:cubicBezTo>
                <a:cubicBezTo>
                  <a:pt x="200624" y="217919"/>
                  <a:pt x="205466" y="219994"/>
                  <a:pt x="208925" y="222762"/>
                </a:cubicBezTo>
                <a:cubicBezTo>
                  <a:pt x="217227" y="230371"/>
                  <a:pt x="218611" y="243516"/>
                  <a:pt x="211001" y="251817"/>
                </a:cubicBezTo>
                <a:lnTo>
                  <a:pt x="174335" y="293326"/>
                </a:lnTo>
                <a:cubicBezTo>
                  <a:pt x="170876" y="297477"/>
                  <a:pt x="166034" y="299552"/>
                  <a:pt x="160499" y="300244"/>
                </a:cubicBezTo>
                <a:close/>
                <a:moveTo>
                  <a:pt x="211693" y="326533"/>
                </a:moveTo>
                <a:cubicBezTo>
                  <a:pt x="211001" y="326533"/>
                  <a:pt x="210309" y="326533"/>
                  <a:pt x="209617" y="326533"/>
                </a:cubicBezTo>
                <a:cubicBezTo>
                  <a:pt x="198548" y="326533"/>
                  <a:pt x="189555" y="316847"/>
                  <a:pt x="189555" y="305778"/>
                </a:cubicBezTo>
                <a:cubicBezTo>
                  <a:pt x="189555" y="300936"/>
                  <a:pt x="191630" y="296093"/>
                  <a:pt x="194398" y="292634"/>
                </a:cubicBezTo>
                <a:lnTo>
                  <a:pt x="226221" y="255968"/>
                </a:lnTo>
                <a:cubicBezTo>
                  <a:pt x="230371" y="251817"/>
                  <a:pt x="235906" y="249050"/>
                  <a:pt x="242132" y="249050"/>
                </a:cubicBezTo>
                <a:cubicBezTo>
                  <a:pt x="246975" y="249050"/>
                  <a:pt x="251817" y="251126"/>
                  <a:pt x="255277" y="253893"/>
                </a:cubicBezTo>
                <a:cubicBezTo>
                  <a:pt x="263578" y="261503"/>
                  <a:pt x="264962" y="274647"/>
                  <a:pt x="257352" y="282949"/>
                </a:cubicBezTo>
                <a:lnTo>
                  <a:pt x="225529" y="319615"/>
                </a:lnTo>
                <a:cubicBezTo>
                  <a:pt x="222070" y="323765"/>
                  <a:pt x="217227" y="326533"/>
                  <a:pt x="211693" y="326533"/>
                </a:cubicBezTo>
                <a:lnTo>
                  <a:pt x="211693" y="326533"/>
                </a:lnTo>
                <a:close/>
                <a:moveTo>
                  <a:pt x="255277" y="352129"/>
                </a:moveTo>
                <a:cubicBezTo>
                  <a:pt x="254585" y="352129"/>
                  <a:pt x="253893" y="352129"/>
                  <a:pt x="253201" y="352129"/>
                </a:cubicBezTo>
                <a:cubicBezTo>
                  <a:pt x="249050" y="352129"/>
                  <a:pt x="245591" y="350746"/>
                  <a:pt x="242132" y="347979"/>
                </a:cubicBezTo>
                <a:cubicBezTo>
                  <a:pt x="235214" y="341752"/>
                  <a:pt x="234522" y="330683"/>
                  <a:pt x="240749" y="323765"/>
                </a:cubicBezTo>
                <a:lnTo>
                  <a:pt x="272572" y="287100"/>
                </a:lnTo>
                <a:cubicBezTo>
                  <a:pt x="276031" y="283641"/>
                  <a:pt x="280873" y="281565"/>
                  <a:pt x="285716" y="281565"/>
                </a:cubicBezTo>
                <a:cubicBezTo>
                  <a:pt x="289867" y="281565"/>
                  <a:pt x="294018" y="282949"/>
                  <a:pt x="296785" y="285716"/>
                </a:cubicBezTo>
                <a:cubicBezTo>
                  <a:pt x="303703" y="291942"/>
                  <a:pt x="304395" y="303011"/>
                  <a:pt x="298169" y="309929"/>
                </a:cubicBezTo>
                <a:lnTo>
                  <a:pt x="266345" y="346595"/>
                </a:lnTo>
                <a:cubicBezTo>
                  <a:pt x="263578" y="350054"/>
                  <a:pt x="259427" y="352129"/>
                  <a:pt x="255277" y="352129"/>
                </a:cubicBezTo>
                <a:lnTo>
                  <a:pt x="255277" y="352129"/>
                </a:lnTo>
                <a:close/>
                <a:moveTo>
                  <a:pt x="297477" y="368733"/>
                </a:moveTo>
                <a:cubicBezTo>
                  <a:pt x="294018" y="368733"/>
                  <a:pt x="289867" y="368041"/>
                  <a:pt x="287100" y="365274"/>
                </a:cubicBezTo>
                <a:cubicBezTo>
                  <a:pt x="281565" y="360431"/>
                  <a:pt x="280873" y="351438"/>
                  <a:pt x="285716" y="345903"/>
                </a:cubicBezTo>
                <a:lnTo>
                  <a:pt x="312696" y="314772"/>
                </a:lnTo>
                <a:cubicBezTo>
                  <a:pt x="315464" y="312005"/>
                  <a:pt x="318923" y="309929"/>
                  <a:pt x="323074" y="309929"/>
                </a:cubicBezTo>
                <a:cubicBezTo>
                  <a:pt x="326533" y="309929"/>
                  <a:pt x="329300" y="311313"/>
                  <a:pt x="332067" y="313388"/>
                </a:cubicBezTo>
                <a:cubicBezTo>
                  <a:pt x="337601" y="318231"/>
                  <a:pt x="338293" y="327224"/>
                  <a:pt x="333451" y="332759"/>
                </a:cubicBezTo>
                <a:lnTo>
                  <a:pt x="306470" y="363890"/>
                </a:lnTo>
                <a:cubicBezTo>
                  <a:pt x="304395" y="366657"/>
                  <a:pt x="300936" y="368041"/>
                  <a:pt x="297477" y="368733"/>
                </a:cubicBezTo>
                <a:lnTo>
                  <a:pt x="297477" y="368733"/>
                </a:lnTo>
                <a:close/>
                <a:moveTo>
                  <a:pt x="449674" y="287791"/>
                </a:moveTo>
                <a:cubicBezTo>
                  <a:pt x="448982" y="287791"/>
                  <a:pt x="447599" y="287791"/>
                  <a:pt x="446907" y="287791"/>
                </a:cubicBezTo>
                <a:cubicBezTo>
                  <a:pt x="442756" y="287791"/>
                  <a:pt x="438605" y="286408"/>
                  <a:pt x="435146" y="285024"/>
                </a:cubicBezTo>
                <a:cubicBezTo>
                  <a:pt x="435146" y="286408"/>
                  <a:pt x="435838" y="287791"/>
                  <a:pt x="435838" y="289175"/>
                </a:cubicBezTo>
                <a:cubicBezTo>
                  <a:pt x="437222" y="304395"/>
                  <a:pt x="426153" y="317539"/>
                  <a:pt x="410933" y="318923"/>
                </a:cubicBezTo>
                <a:cubicBezTo>
                  <a:pt x="410933" y="318923"/>
                  <a:pt x="410933" y="318923"/>
                  <a:pt x="410933" y="318923"/>
                </a:cubicBezTo>
                <a:cubicBezTo>
                  <a:pt x="408858" y="318923"/>
                  <a:pt x="406090" y="318923"/>
                  <a:pt x="404015" y="318231"/>
                </a:cubicBezTo>
                <a:lnTo>
                  <a:pt x="404015" y="318923"/>
                </a:lnTo>
                <a:cubicBezTo>
                  <a:pt x="405398" y="334142"/>
                  <a:pt x="394330" y="347287"/>
                  <a:pt x="379110" y="348670"/>
                </a:cubicBezTo>
                <a:cubicBezTo>
                  <a:pt x="379110" y="348670"/>
                  <a:pt x="379110" y="348670"/>
                  <a:pt x="379110" y="348670"/>
                </a:cubicBezTo>
                <a:cubicBezTo>
                  <a:pt x="377034" y="348670"/>
                  <a:pt x="374267" y="348670"/>
                  <a:pt x="372192" y="347979"/>
                </a:cubicBezTo>
                <a:lnTo>
                  <a:pt x="372192" y="348670"/>
                </a:lnTo>
                <a:cubicBezTo>
                  <a:pt x="373575" y="363890"/>
                  <a:pt x="362506" y="377034"/>
                  <a:pt x="347287" y="378418"/>
                </a:cubicBezTo>
                <a:cubicBezTo>
                  <a:pt x="347287" y="378418"/>
                  <a:pt x="347287" y="378418"/>
                  <a:pt x="347287" y="378418"/>
                </a:cubicBezTo>
                <a:cubicBezTo>
                  <a:pt x="346595" y="378418"/>
                  <a:pt x="345903" y="378418"/>
                  <a:pt x="345211" y="378418"/>
                </a:cubicBezTo>
                <a:cubicBezTo>
                  <a:pt x="340369" y="378418"/>
                  <a:pt x="335526" y="377034"/>
                  <a:pt x="330683" y="374267"/>
                </a:cubicBezTo>
                <a:lnTo>
                  <a:pt x="321690" y="367349"/>
                </a:lnTo>
                <a:lnTo>
                  <a:pt x="343828" y="341752"/>
                </a:lnTo>
                <a:cubicBezTo>
                  <a:pt x="353513" y="329992"/>
                  <a:pt x="352129" y="312696"/>
                  <a:pt x="341061" y="303011"/>
                </a:cubicBezTo>
                <a:cubicBezTo>
                  <a:pt x="336218" y="298860"/>
                  <a:pt x="329992" y="296093"/>
                  <a:pt x="323074" y="296093"/>
                </a:cubicBezTo>
                <a:cubicBezTo>
                  <a:pt x="320998" y="296093"/>
                  <a:pt x="318231" y="296093"/>
                  <a:pt x="316155" y="296785"/>
                </a:cubicBezTo>
                <a:cubicBezTo>
                  <a:pt x="315464" y="288483"/>
                  <a:pt x="312005" y="280873"/>
                  <a:pt x="305778" y="275339"/>
                </a:cubicBezTo>
                <a:cubicBezTo>
                  <a:pt x="300244" y="270496"/>
                  <a:pt x="292634" y="267729"/>
                  <a:pt x="285024" y="267729"/>
                </a:cubicBezTo>
                <a:lnTo>
                  <a:pt x="285024" y="267729"/>
                </a:lnTo>
                <a:cubicBezTo>
                  <a:pt x="281565" y="267729"/>
                  <a:pt x="278798" y="268421"/>
                  <a:pt x="275339" y="269113"/>
                </a:cubicBezTo>
                <a:cubicBezTo>
                  <a:pt x="275339" y="259427"/>
                  <a:pt x="271188" y="250434"/>
                  <a:pt x="263578" y="243516"/>
                </a:cubicBezTo>
                <a:cubicBezTo>
                  <a:pt x="257352" y="237981"/>
                  <a:pt x="249742" y="234522"/>
                  <a:pt x="241440" y="235214"/>
                </a:cubicBezTo>
                <a:lnTo>
                  <a:pt x="241440" y="235214"/>
                </a:lnTo>
                <a:cubicBezTo>
                  <a:pt x="237290" y="235214"/>
                  <a:pt x="233139" y="235906"/>
                  <a:pt x="228988" y="237290"/>
                </a:cubicBezTo>
                <a:cubicBezTo>
                  <a:pt x="228296" y="227604"/>
                  <a:pt x="224145" y="218611"/>
                  <a:pt x="217227" y="212385"/>
                </a:cubicBezTo>
                <a:cubicBezTo>
                  <a:pt x="211001" y="206850"/>
                  <a:pt x="203391" y="203391"/>
                  <a:pt x="195089" y="204083"/>
                </a:cubicBezTo>
                <a:lnTo>
                  <a:pt x="195089" y="204083"/>
                </a:lnTo>
                <a:cubicBezTo>
                  <a:pt x="185404" y="204083"/>
                  <a:pt x="175719" y="208234"/>
                  <a:pt x="168801" y="215844"/>
                </a:cubicBezTo>
                <a:lnTo>
                  <a:pt x="150814" y="236598"/>
                </a:lnTo>
                <a:lnTo>
                  <a:pt x="150122" y="235906"/>
                </a:lnTo>
                <a:lnTo>
                  <a:pt x="103079" y="181253"/>
                </a:lnTo>
                <a:lnTo>
                  <a:pt x="163266" y="81633"/>
                </a:lnTo>
                <a:cubicBezTo>
                  <a:pt x="178486" y="89243"/>
                  <a:pt x="195781" y="92702"/>
                  <a:pt x="213076" y="92010"/>
                </a:cubicBezTo>
                <a:cubicBezTo>
                  <a:pt x="226912" y="92010"/>
                  <a:pt x="240749" y="90627"/>
                  <a:pt x="253201" y="89243"/>
                </a:cubicBezTo>
                <a:cubicBezTo>
                  <a:pt x="254585" y="89243"/>
                  <a:pt x="255968" y="89243"/>
                  <a:pt x="257352" y="89243"/>
                </a:cubicBezTo>
                <a:cubicBezTo>
                  <a:pt x="263578" y="89243"/>
                  <a:pt x="269804" y="89935"/>
                  <a:pt x="275339" y="92010"/>
                </a:cubicBezTo>
                <a:lnTo>
                  <a:pt x="237290" y="136978"/>
                </a:lnTo>
                <a:cubicBezTo>
                  <a:pt x="229680" y="145279"/>
                  <a:pt x="226221" y="156348"/>
                  <a:pt x="226912" y="167417"/>
                </a:cubicBezTo>
                <a:cubicBezTo>
                  <a:pt x="227604" y="178486"/>
                  <a:pt x="233139" y="188171"/>
                  <a:pt x="241440" y="195781"/>
                </a:cubicBezTo>
                <a:lnTo>
                  <a:pt x="241440" y="195781"/>
                </a:lnTo>
                <a:lnTo>
                  <a:pt x="241440" y="195781"/>
                </a:lnTo>
                <a:cubicBezTo>
                  <a:pt x="249050" y="202007"/>
                  <a:pt x="258736" y="205466"/>
                  <a:pt x="268421" y="205466"/>
                </a:cubicBezTo>
                <a:cubicBezTo>
                  <a:pt x="269804" y="205466"/>
                  <a:pt x="270496" y="205466"/>
                  <a:pt x="271880" y="205466"/>
                </a:cubicBezTo>
                <a:cubicBezTo>
                  <a:pt x="282949" y="204775"/>
                  <a:pt x="293326" y="199240"/>
                  <a:pt x="300244" y="190939"/>
                </a:cubicBezTo>
                <a:lnTo>
                  <a:pt x="347287" y="136978"/>
                </a:lnTo>
                <a:lnTo>
                  <a:pt x="347287" y="136978"/>
                </a:lnTo>
                <a:lnTo>
                  <a:pt x="354897" y="143896"/>
                </a:lnTo>
                <a:lnTo>
                  <a:pt x="466277" y="239365"/>
                </a:lnTo>
                <a:cubicBezTo>
                  <a:pt x="471120" y="243516"/>
                  <a:pt x="473887" y="250434"/>
                  <a:pt x="473887" y="256660"/>
                </a:cubicBezTo>
                <a:cubicBezTo>
                  <a:pt x="473887" y="257352"/>
                  <a:pt x="473887" y="259427"/>
                  <a:pt x="473887" y="259427"/>
                </a:cubicBezTo>
                <a:cubicBezTo>
                  <a:pt x="475271" y="273955"/>
                  <a:pt x="464202" y="286408"/>
                  <a:pt x="449674" y="287791"/>
                </a:cubicBezTo>
                <a:cubicBezTo>
                  <a:pt x="449674" y="287791"/>
                  <a:pt x="449674" y="287791"/>
                  <a:pt x="449674" y="287791"/>
                </a:cubicBezTo>
                <a:close/>
                <a:moveTo>
                  <a:pt x="483573" y="237290"/>
                </a:moveTo>
                <a:cubicBezTo>
                  <a:pt x="481497" y="233831"/>
                  <a:pt x="478730" y="231063"/>
                  <a:pt x="475963" y="228296"/>
                </a:cubicBezTo>
                <a:lnTo>
                  <a:pt x="346595" y="116915"/>
                </a:lnTo>
                <a:lnTo>
                  <a:pt x="289867" y="181945"/>
                </a:lnTo>
                <a:cubicBezTo>
                  <a:pt x="285024" y="187479"/>
                  <a:pt x="278798" y="190939"/>
                  <a:pt x="271188" y="191630"/>
                </a:cubicBezTo>
                <a:cubicBezTo>
                  <a:pt x="270496" y="191630"/>
                  <a:pt x="269804" y="191630"/>
                  <a:pt x="269113" y="191630"/>
                </a:cubicBezTo>
                <a:cubicBezTo>
                  <a:pt x="262195" y="191630"/>
                  <a:pt x="255968" y="188863"/>
                  <a:pt x="250434" y="184712"/>
                </a:cubicBezTo>
                <a:cubicBezTo>
                  <a:pt x="238673" y="175027"/>
                  <a:pt x="237290" y="158424"/>
                  <a:pt x="246975" y="146663"/>
                </a:cubicBezTo>
                <a:cubicBezTo>
                  <a:pt x="246975" y="146663"/>
                  <a:pt x="247667" y="145971"/>
                  <a:pt x="247667" y="145971"/>
                </a:cubicBezTo>
                <a:lnTo>
                  <a:pt x="302319" y="83709"/>
                </a:lnTo>
                <a:cubicBezTo>
                  <a:pt x="307854" y="77482"/>
                  <a:pt x="315464" y="74715"/>
                  <a:pt x="323074" y="74715"/>
                </a:cubicBezTo>
                <a:cubicBezTo>
                  <a:pt x="323765" y="74715"/>
                  <a:pt x="324457" y="74715"/>
                  <a:pt x="325841" y="74715"/>
                </a:cubicBezTo>
                <a:cubicBezTo>
                  <a:pt x="327224" y="74715"/>
                  <a:pt x="327916" y="75407"/>
                  <a:pt x="329300" y="75407"/>
                </a:cubicBezTo>
                <a:cubicBezTo>
                  <a:pt x="361123" y="81633"/>
                  <a:pt x="390179" y="92702"/>
                  <a:pt x="424077" y="92702"/>
                </a:cubicBezTo>
                <a:cubicBezTo>
                  <a:pt x="441372" y="92702"/>
                  <a:pt x="458668" y="89935"/>
                  <a:pt x="474579" y="83709"/>
                </a:cubicBezTo>
                <a:lnTo>
                  <a:pt x="514704" y="148738"/>
                </a:lnTo>
                <a:lnTo>
                  <a:pt x="533383" y="179870"/>
                </a:lnTo>
                <a:lnTo>
                  <a:pt x="483573" y="237290"/>
                </a:lnTo>
                <a:close/>
                <a:moveTo>
                  <a:pt x="565898" y="181253"/>
                </a:moveTo>
                <a:cubicBezTo>
                  <a:pt x="563822" y="182637"/>
                  <a:pt x="561055" y="183329"/>
                  <a:pt x="558979" y="183329"/>
                </a:cubicBezTo>
                <a:cubicBezTo>
                  <a:pt x="555520" y="183329"/>
                  <a:pt x="552061" y="181945"/>
                  <a:pt x="549294" y="179178"/>
                </a:cubicBezTo>
                <a:lnTo>
                  <a:pt x="545143" y="172260"/>
                </a:lnTo>
                <a:lnTo>
                  <a:pt x="526465" y="141820"/>
                </a:lnTo>
                <a:lnTo>
                  <a:pt x="482881" y="69872"/>
                </a:lnTo>
                <a:cubicBezTo>
                  <a:pt x="478730" y="63646"/>
                  <a:pt x="480805" y="56036"/>
                  <a:pt x="486340" y="51885"/>
                </a:cubicBezTo>
                <a:cubicBezTo>
                  <a:pt x="487032" y="51885"/>
                  <a:pt x="487032" y="51194"/>
                  <a:pt x="487723" y="51194"/>
                </a:cubicBezTo>
                <a:lnTo>
                  <a:pt x="540993" y="18679"/>
                </a:lnTo>
                <a:lnTo>
                  <a:pt x="619167" y="148738"/>
                </a:lnTo>
                <a:lnTo>
                  <a:pt x="565898" y="181253"/>
                </a:lnTo>
                <a:close/>
              </a:path>
            </a:pathLst>
          </a:custGeom>
          <a:solidFill>
            <a:schemeClr val="bg1">
              <a:lumMod val="95000"/>
            </a:schemeClr>
          </a:solid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grpSp>
        <p:nvGrpSpPr>
          <p:cNvPr id="55" name="Graphic 27" descr="Good Idea">
            <a:extLst>
              <a:ext uri="{FF2B5EF4-FFF2-40B4-BE49-F238E27FC236}">
                <a16:creationId xmlns:a16="http://schemas.microsoft.com/office/drawing/2014/main" id="{7EC7FB0E-A008-4269-945C-9CB42A110FF0}"/>
              </a:ext>
            </a:extLst>
          </p:cNvPr>
          <p:cNvGrpSpPr/>
          <p:nvPr/>
        </p:nvGrpSpPr>
        <p:grpSpPr>
          <a:xfrm>
            <a:off x="1125818" y="778985"/>
            <a:ext cx="352979" cy="418658"/>
            <a:chOff x="4445856" y="1213482"/>
            <a:chExt cx="470638" cy="558211"/>
          </a:xfrm>
          <a:solidFill>
            <a:schemeClr val="bg1">
              <a:lumMod val="95000"/>
            </a:schemeClr>
          </a:solidFill>
        </p:grpSpPr>
        <p:sp>
          <p:nvSpPr>
            <p:cNvPr id="56" name="Freeform: Shape 36">
              <a:extLst>
                <a:ext uri="{FF2B5EF4-FFF2-40B4-BE49-F238E27FC236}">
                  <a16:creationId xmlns:a16="http://schemas.microsoft.com/office/drawing/2014/main" id="{1ACFCC38-0B36-4E1A-B5F0-CF4444966BD1}"/>
                </a:ext>
              </a:extLst>
            </p:cNvPr>
            <p:cNvSpPr/>
            <p:nvPr/>
          </p:nvSpPr>
          <p:spPr>
            <a:xfrm>
              <a:off x="4445856" y="1213482"/>
              <a:ext cx="470638" cy="558211"/>
            </a:xfrm>
            <a:custGeom>
              <a:avLst/>
              <a:gdLst>
                <a:gd name="connsiteX0" fmla="*/ 81775 w 470638"/>
                <a:gd name="connsiteY0" fmla="*/ 383136 h 558211"/>
                <a:gd name="connsiteX1" fmla="*/ 81775 w 470638"/>
                <a:gd name="connsiteY1" fmla="*/ 558212 h 558211"/>
                <a:gd name="connsiteX2" fmla="*/ 300386 w 470638"/>
                <a:gd name="connsiteY2" fmla="*/ 558212 h 558211"/>
                <a:gd name="connsiteX3" fmla="*/ 300386 w 470638"/>
                <a:gd name="connsiteY3" fmla="*/ 475195 h 558211"/>
                <a:gd name="connsiteX4" fmla="*/ 334284 w 470638"/>
                <a:gd name="connsiteY4" fmla="*/ 475195 h 558211"/>
                <a:gd name="connsiteX5" fmla="*/ 415917 w 470638"/>
                <a:gd name="connsiteY5" fmla="*/ 393562 h 558211"/>
                <a:gd name="connsiteX6" fmla="*/ 415917 w 470638"/>
                <a:gd name="connsiteY6" fmla="*/ 392178 h 558211"/>
                <a:gd name="connsiteX7" fmla="*/ 415917 w 470638"/>
                <a:gd name="connsiteY7" fmla="*/ 350670 h 558211"/>
                <a:gd name="connsiteX8" fmla="*/ 446357 w 470638"/>
                <a:gd name="connsiteY8" fmla="*/ 350670 h 558211"/>
                <a:gd name="connsiteX9" fmla="*/ 463652 w 470638"/>
                <a:gd name="connsiteY9" fmla="*/ 302243 h 558211"/>
                <a:gd name="connsiteX10" fmla="*/ 415917 w 470638"/>
                <a:gd name="connsiteY10" fmla="*/ 219226 h 558211"/>
                <a:gd name="connsiteX11" fmla="*/ 415917 w 470638"/>
                <a:gd name="connsiteY11" fmla="*/ 215767 h 558211"/>
                <a:gd name="connsiteX12" fmla="*/ 215694 w 470638"/>
                <a:gd name="connsiteY12" fmla="*/ 141 h 558211"/>
                <a:gd name="connsiteX13" fmla="*/ 215625 w 470638"/>
                <a:gd name="connsiteY13" fmla="*/ 138 h 558211"/>
                <a:gd name="connsiteX14" fmla="*/ 207905 w 470638"/>
                <a:gd name="connsiteY14" fmla="*/ 0 h 558211"/>
                <a:gd name="connsiteX15" fmla="*/ 142 w 470638"/>
                <a:gd name="connsiteY15" fmla="*/ 200499 h 558211"/>
                <a:gd name="connsiteX16" fmla="*/ 142 w 470638"/>
                <a:gd name="connsiteY16" fmla="*/ 215671 h 558211"/>
                <a:gd name="connsiteX17" fmla="*/ 81775 w 470638"/>
                <a:gd name="connsiteY17" fmla="*/ 383136 h 558211"/>
                <a:gd name="connsiteX18" fmla="*/ 13936 w 470638"/>
                <a:gd name="connsiteY18" fmla="*/ 215166 h 558211"/>
                <a:gd name="connsiteX19" fmla="*/ 13936 w 470638"/>
                <a:gd name="connsiteY19" fmla="*/ 200997 h 558211"/>
                <a:gd name="connsiteX20" fmla="*/ 207905 w 470638"/>
                <a:gd name="connsiteY20" fmla="*/ 13836 h 558211"/>
                <a:gd name="connsiteX21" fmla="*/ 215120 w 470638"/>
                <a:gd name="connsiteY21" fmla="*/ 13968 h 558211"/>
                <a:gd name="connsiteX22" fmla="*/ 402109 w 470638"/>
                <a:gd name="connsiteY22" fmla="*/ 215166 h 558211"/>
                <a:gd name="connsiteX23" fmla="*/ 402109 w 470638"/>
                <a:gd name="connsiteY23" fmla="*/ 222824 h 558211"/>
                <a:gd name="connsiteX24" fmla="*/ 403949 w 470638"/>
                <a:gd name="connsiteY24" fmla="*/ 226027 h 558211"/>
                <a:gd name="connsiteX25" fmla="*/ 451684 w 470638"/>
                <a:gd name="connsiteY25" fmla="*/ 309044 h 558211"/>
                <a:gd name="connsiteX26" fmla="*/ 451870 w 470638"/>
                <a:gd name="connsiteY26" fmla="*/ 309362 h 558211"/>
                <a:gd name="connsiteX27" fmla="*/ 452071 w 470638"/>
                <a:gd name="connsiteY27" fmla="*/ 309673 h 558211"/>
                <a:gd name="connsiteX28" fmla="*/ 455572 w 470638"/>
                <a:gd name="connsiteY28" fmla="*/ 329120 h 558211"/>
                <a:gd name="connsiteX29" fmla="*/ 445444 w 470638"/>
                <a:gd name="connsiteY29" fmla="*/ 336730 h 558211"/>
                <a:gd name="connsiteX30" fmla="*/ 402102 w 470638"/>
                <a:gd name="connsiteY30" fmla="*/ 336730 h 558211"/>
                <a:gd name="connsiteX31" fmla="*/ 402102 w 470638"/>
                <a:gd name="connsiteY31" fmla="*/ 393458 h 558211"/>
                <a:gd name="connsiteX32" fmla="*/ 334305 w 470638"/>
                <a:gd name="connsiteY32" fmla="*/ 461255 h 558211"/>
                <a:gd name="connsiteX33" fmla="*/ 286570 w 470638"/>
                <a:gd name="connsiteY33" fmla="*/ 461255 h 558211"/>
                <a:gd name="connsiteX34" fmla="*/ 286570 w 470638"/>
                <a:gd name="connsiteY34" fmla="*/ 544272 h 558211"/>
                <a:gd name="connsiteX35" fmla="*/ 95632 w 470638"/>
                <a:gd name="connsiteY35" fmla="*/ 544272 h 558211"/>
                <a:gd name="connsiteX36" fmla="*/ 95632 w 470638"/>
                <a:gd name="connsiteY36" fmla="*/ 376356 h 558211"/>
                <a:gd name="connsiteX37" fmla="*/ 90277 w 470638"/>
                <a:gd name="connsiteY37" fmla="*/ 372206 h 558211"/>
                <a:gd name="connsiteX38" fmla="*/ 13978 w 470638"/>
                <a:gd name="connsiteY38" fmla="*/ 215726 h 558211"/>
                <a:gd name="connsiteX39" fmla="*/ 13978 w 470638"/>
                <a:gd name="connsiteY39" fmla="*/ 215449 h 55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70638" h="558211">
                  <a:moveTo>
                    <a:pt x="81775" y="383136"/>
                  </a:moveTo>
                  <a:lnTo>
                    <a:pt x="81775" y="558212"/>
                  </a:lnTo>
                  <a:lnTo>
                    <a:pt x="300386" y="558212"/>
                  </a:lnTo>
                  <a:lnTo>
                    <a:pt x="300386" y="475195"/>
                  </a:lnTo>
                  <a:lnTo>
                    <a:pt x="334284" y="475195"/>
                  </a:lnTo>
                  <a:cubicBezTo>
                    <a:pt x="379369" y="475195"/>
                    <a:pt x="415917" y="438647"/>
                    <a:pt x="415917" y="393562"/>
                  </a:cubicBezTo>
                  <a:cubicBezTo>
                    <a:pt x="415917" y="393098"/>
                    <a:pt x="415917" y="392635"/>
                    <a:pt x="415917" y="392178"/>
                  </a:cubicBezTo>
                  <a:lnTo>
                    <a:pt x="415917" y="350670"/>
                  </a:lnTo>
                  <a:lnTo>
                    <a:pt x="446357" y="350670"/>
                  </a:lnTo>
                  <a:cubicBezTo>
                    <a:pt x="464344" y="348594"/>
                    <a:pt x="480255" y="327840"/>
                    <a:pt x="463652" y="302243"/>
                  </a:cubicBezTo>
                  <a:lnTo>
                    <a:pt x="415917" y="219226"/>
                  </a:lnTo>
                  <a:lnTo>
                    <a:pt x="415917" y="215767"/>
                  </a:lnTo>
                  <a:cubicBezTo>
                    <a:pt x="420170" y="100934"/>
                    <a:pt x="330528" y="4394"/>
                    <a:pt x="215694" y="141"/>
                  </a:cubicBezTo>
                  <a:cubicBezTo>
                    <a:pt x="215671" y="140"/>
                    <a:pt x="215648" y="139"/>
                    <a:pt x="215625" y="138"/>
                  </a:cubicBezTo>
                  <a:cubicBezTo>
                    <a:pt x="213045" y="42"/>
                    <a:pt x="210465" y="0"/>
                    <a:pt x="207905" y="0"/>
                  </a:cubicBezTo>
                  <a:cubicBezTo>
                    <a:pt x="95999" y="82"/>
                    <a:pt x="4205" y="88667"/>
                    <a:pt x="142" y="200499"/>
                  </a:cubicBezTo>
                  <a:cubicBezTo>
                    <a:pt x="-47" y="205572"/>
                    <a:pt x="-47" y="210629"/>
                    <a:pt x="142" y="215671"/>
                  </a:cubicBezTo>
                  <a:cubicBezTo>
                    <a:pt x="-132" y="281141"/>
                    <a:pt x="30033" y="343021"/>
                    <a:pt x="81775" y="383136"/>
                  </a:cubicBezTo>
                  <a:close/>
                  <a:moveTo>
                    <a:pt x="13936" y="215166"/>
                  </a:moveTo>
                  <a:cubicBezTo>
                    <a:pt x="13770" y="210468"/>
                    <a:pt x="13770" y="205702"/>
                    <a:pt x="13936" y="200997"/>
                  </a:cubicBezTo>
                  <a:cubicBezTo>
                    <a:pt x="17359" y="96429"/>
                    <a:pt x="103282" y="13522"/>
                    <a:pt x="207905" y="13836"/>
                  </a:cubicBezTo>
                  <a:cubicBezTo>
                    <a:pt x="210292" y="13836"/>
                    <a:pt x="212706" y="13878"/>
                    <a:pt x="215120" y="13968"/>
                  </a:cubicBezTo>
                  <a:cubicBezTo>
                    <a:pt x="322260" y="18012"/>
                    <a:pt x="405908" y="108017"/>
                    <a:pt x="402109" y="215166"/>
                  </a:cubicBezTo>
                  <a:lnTo>
                    <a:pt x="402109" y="222824"/>
                  </a:lnTo>
                  <a:lnTo>
                    <a:pt x="403949" y="226027"/>
                  </a:lnTo>
                  <a:lnTo>
                    <a:pt x="451684" y="309044"/>
                  </a:lnTo>
                  <a:lnTo>
                    <a:pt x="451870" y="309362"/>
                  </a:lnTo>
                  <a:lnTo>
                    <a:pt x="452071" y="309673"/>
                  </a:lnTo>
                  <a:cubicBezTo>
                    <a:pt x="456563" y="315095"/>
                    <a:pt x="457891" y="322472"/>
                    <a:pt x="455572" y="329120"/>
                  </a:cubicBezTo>
                  <a:cubicBezTo>
                    <a:pt x="453608" y="333131"/>
                    <a:pt x="449843" y="335960"/>
                    <a:pt x="445444" y="336730"/>
                  </a:cubicBezTo>
                  <a:lnTo>
                    <a:pt x="402102" y="336730"/>
                  </a:lnTo>
                  <a:lnTo>
                    <a:pt x="402102" y="393458"/>
                  </a:lnTo>
                  <a:cubicBezTo>
                    <a:pt x="402052" y="430880"/>
                    <a:pt x="371727" y="461205"/>
                    <a:pt x="334305" y="461255"/>
                  </a:cubicBezTo>
                  <a:lnTo>
                    <a:pt x="286570" y="461255"/>
                  </a:lnTo>
                  <a:lnTo>
                    <a:pt x="286570" y="544272"/>
                  </a:lnTo>
                  <a:lnTo>
                    <a:pt x="95632" y="544272"/>
                  </a:lnTo>
                  <a:lnTo>
                    <a:pt x="95632" y="376356"/>
                  </a:lnTo>
                  <a:lnTo>
                    <a:pt x="90277" y="372206"/>
                  </a:lnTo>
                  <a:cubicBezTo>
                    <a:pt x="42066" y="334609"/>
                    <a:pt x="13909" y="276864"/>
                    <a:pt x="13978" y="215726"/>
                  </a:cubicBezTo>
                  <a:lnTo>
                    <a:pt x="13978" y="215449"/>
                  </a:ln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57" name="Freeform: Shape 37">
              <a:extLst>
                <a:ext uri="{FF2B5EF4-FFF2-40B4-BE49-F238E27FC236}">
                  <a16:creationId xmlns:a16="http://schemas.microsoft.com/office/drawing/2014/main" id="{E8D9CB49-6092-480B-8917-FAA156BE91DD}"/>
                </a:ext>
              </a:extLst>
            </p:cNvPr>
            <p:cNvSpPr/>
            <p:nvPr/>
          </p:nvSpPr>
          <p:spPr>
            <a:xfrm>
              <a:off x="4622830" y="1538382"/>
              <a:ext cx="44275" cy="20463"/>
            </a:xfrm>
            <a:custGeom>
              <a:avLst/>
              <a:gdLst>
                <a:gd name="connsiteX0" fmla="*/ 22138 w 44275"/>
                <a:gd name="connsiteY0" fmla="*/ 20464 h 20463"/>
                <a:gd name="connsiteX1" fmla="*/ 22138 w 44275"/>
                <a:gd name="connsiteY1" fmla="*/ 20464 h 20463"/>
                <a:gd name="connsiteX2" fmla="*/ 44276 w 44275"/>
                <a:gd name="connsiteY2" fmla="*/ 0 h 20463"/>
                <a:gd name="connsiteX3" fmla="*/ 0 w 44275"/>
                <a:gd name="connsiteY3" fmla="*/ 0 h 20463"/>
                <a:gd name="connsiteX4" fmla="*/ 22138 w 44275"/>
                <a:gd name="connsiteY4" fmla="*/ 20464 h 20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75" h="20463">
                  <a:moveTo>
                    <a:pt x="22138" y="20464"/>
                  </a:moveTo>
                  <a:lnTo>
                    <a:pt x="22138" y="20464"/>
                  </a:lnTo>
                  <a:cubicBezTo>
                    <a:pt x="33728" y="20466"/>
                    <a:pt x="43369" y="11554"/>
                    <a:pt x="44276" y="0"/>
                  </a:cubicBezTo>
                  <a:lnTo>
                    <a:pt x="0" y="0"/>
                  </a:lnTo>
                  <a:cubicBezTo>
                    <a:pt x="903" y="11555"/>
                    <a:pt x="10547" y="20470"/>
                    <a:pt x="22138" y="20464"/>
                  </a:cubicBez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58" name="Freeform: Shape 38">
              <a:extLst>
                <a:ext uri="{FF2B5EF4-FFF2-40B4-BE49-F238E27FC236}">
                  <a16:creationId xmlns:a16="http://schemas.microsoft.com/office/drawing/2014/main" id="{93690617-F51C-4362-82CE-F760395DA136}"/>
                </a:ext>
              </a:extLst>
            </p:cNvPr>
            <p:cNvSpPr/>
            <p:nvPr/>
          </p:nvSpPr>
          <p:spPr>
            <a:xfrm>
              <a:off x="4556424" y="1304669"/>
              <a:ext cx="177102" cy="184912"/>
            </a:xfrm>
            <a:custGeom>
              <a:avLst/>
              <a:gdLst>
                <a:gd name="connsiteX0" fmla="*/ 7 w 177102"/>
                <a:gd name="connsiteY0" fmla="*/ 91609 h 184912"/>
                <a:gd name="connsiteX1" fmla="*/ 6178 w 177102"/>
                <a:gd name="connsiteY1" fmla="*/ 122256 h 184912"/>
                <a:gd name="connsiteX2" fmla="*/ 21564 w 177102"/>
                <a:gd name="connsiteY2" fmla="*/ 147459 h 184912"/>
                <a:gd name="connsiteX3" fmla="*/ 42318 w 177102"/>
                <a:gd name="connsiteY3" fmla="*/ 181136 h 184912"/>
                <a:gd name="connsiteX4" fmla="*/ 48413 w 177102"/>
                <a:gd name="connsiteY4" fmla="*/ 184913 h 184912"/>
                <a:gd name="connsiteX5" fmla="*/ 128704 w 177102"/>
                <a:gd name="connsiteY5" fmla="*/ 184913 h 184912"/>
                <a:gd name="connsiteX6" fmla="*/ 134798 w 177102"/>
                <a:gd name="connsiteY6" fmla="*/ 181143 h 184912"/>
                <a:gd name="connsiteX7" fmla="*/ 155553 w 177102"/>
                <a:gd name="connsiteY7" fmla="*/ 147465 h 184912"/>
                <a:gd name="connsiteX8" fmla="*/ 170938 w 177102"/>
                <a:gd name="connsiteY8" fmla="*/ 122263 h 184912"/>
                <a:gd name="connsiteX9" fmla="*/ 177102 w 177102"/>
                <a:gd name="connsiteY9" fmla="*/ 91616 h 184912"/>
                <a:gd name="connsiteX10" fmla="*/ 177102 w 177102"/>
                <a:gd name="connsiteY10" fmla="*/ 88551 h 184912"/>
                <a:gd name="connsiteX11" fmla="*/ 88551 w 177102"/>
                <a:gd name="connsiteY11" fmla="*/ 0 h 184912"/>
                <a:gd name="connsiteX12" fmla="*/ 0 w 177102"/>
                <a:gd name="connsiteY12" fmla="*/ 88551 h 184912"/>
                <a:gd name="connsiteX13" fmla="*/ 88558 w 177102"/>
                <a:gd name="connsiteY13" fmla="*/ 14853 h 184912"/>
                <a:gd name="connsiteX14" fmla="*/ 163273 w 177102"/>
                <a:gd name="connsiteY14" fmla="*/ 88544 h 184912"/>
                <a:gd name="connsiteX15" fmla="*/ 163273 w 177102"/>
                <a:gd name="connsiteY15" fmla="*/ 91381 h 184912"/>
                <a:gd name="connsiteX16" fmla="*/ 158043 w 177102"/>
                <a:gd name="connsiteY16" fmla="*/ 117247 h 184912"/>
                <a:gd name="connsiteX17" fmla="*/ 145210 w 177102"/>
                <a:gd name="connsiteY17" fmla="*/ 138251 h 184912"/>
                <a:gd name="connsiteX18" fmla="*/ 144947 w 177102"/>
                <a:gd name="connsiteY18" fmla="*/ 138548 h 184912"/>
                <a:gd name="connsiteX19" fmla="*/ 144705 w 177102"/>
                <a:gd name="connsiteY19" fmla="*/ 138852 h 184912"/>
                <a:gd name="connsiteX20" fmla="*/ 124283 w 177102"/>
                <a:gd name="connsiteY20" fmla="*/ 171056 h 184912"/>
                <a:gd name="connsiteX21" fmla="*/ 52799 w 177102"/>
                <a:gd name="connsiteY21" fmla="*/ 171056 h 184912"/>
                <a:gd name="connsiteX22" fmla="*/ 32377 w 177102"/>
                <a:gd name="connsiteY22" fmla="*/ 138852 h 184912"/>
                <a:gd name="connsiteX23" fmla="*/ 32134 w 177102"/>
                <a:gd name="connsiteY23" fmla="*/ 138548 h 184912"/>
                <a:gd name="connsiteX24" fmla="*/ 31906 w 177102"/>
                <a:gd name="connsiteY24" fmla="*/ 138251 h 184912"/>
                <a:gd name="connsiteX25" fmla="*/ 19094 w 177102"/>
                <a:gd name="connsiteY25" fmla="*/ 117289 h 184912"/>
                <a:gd name="connsiteX26" fmla="*/ 13843 w 177102"/>
                <a:gd name="connsiteY26" fmla="*/ 91353 h 184912"/>
                <a:gd name="connsiteX27" fmla="*/ 13843 w 177102"/>
                <a:gd name="connsiteY27" fmla="*/ 88773 h 184912"/>
                <a:gd name="connsiteX28" fmla="*/ 88551 w 177102"/>
                <a:gd name="connsiteY28" fmla="*/ 14853 h 1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02" h="184912">
                  <a:moveTo>
                    <a:pt x="7" y="91609"/>
                  </a:moveTo>
                  <a:cubicBezTo>
                    <a:pt x="338" y="102097"/>
                    <a:pt x="2423" y="112457"/>
                    <a:pt x="6178" y="122256"/>
                  </a:cubicBezTo>
                  <a:cubicBezTo>
                    <a:pt x="9761" y="131508"/>
                    <a:pt x="14972" y="140043"/>
                    <a:pt x="21564" y="147459"/>
                  </a:cubicBezTo>
                  <a:cubicBezTo>
                    <a:pt x="29770" y="157838"/>
                    <a:pt x="36735" y="169140"/>
                    <a:pt x="42318" y="181136"/>
                  </a:cubicBezTo>
                  <a:cubicBezTo>
                    <a:pt x="43468" y="183450"/>
                    <a:pt x="45829" y="184912"/>
                    <a:pt x="48413" y="184913"/>
                  </a:cubicBezTo>
                  <a:lnTo>
                    <a:pt x="128704" y="184913"/>
                  </a:lnTo>
                  <a:cubicBezTo>
                    <a:pt x="131286" y="184914"/>
                    <a:pt x="133647" y="183454"/>
                    <a:pt x="134798" y="181143"/>
                  </a:cubicBezTo>
                  <a:cubicBezTo>
                    <a:pt x="140379" y="169145"/>
                    <a:pt x="147344" y="157843"/>
                    <a:pt x="155553" y="147465"/>
                  </a:cubicBezTo>
                  <a:cubicBezTo>
                    <a:pt x="162139" y="140047"/>
                    <a:pt x="167349" y="131512"/>
                    <a:pt x="170938" y="122263"/>
                  </a:cubicBezTo>
                  <a:cubicBezTo>
                    <a:pt x="174688" y="112462"/>
                    <a:pt x="176771" y="102104"/>
                    <a:pt x="177102" y="91616"/>
                  </a:cubicBezTo>
                  <a:lnTo>
                    <a:pt x="177102" y="88551"/>
                  </a:lnTo>
                  <a:cubicBezTo>
                    <a:pt x="177102" y="39646"/>
                    <a:pt x="137456" y="0"/>
                    <a:pt x="88551" y="0"/>
                  </a:cubicBezTo>
                  <a:cubicBezTo>
                    <a:pt x="39646" y="0"/>
                    <a:pt x="0" y="39646"/>
                    <a:pt x="0" y="88551"/>
                  </a:cubicBezTo>
                  <a:close/>
                  <a:moveTo>
                    <a:pt x="88558" y="14853"/>
                  </a:moveTo>
                  <a:cubicBezTo>
                    <a:pt x="129400" y="14913"/>
                    <a:pt x="162651" y="47708"/>
                    <a:pt x="163273" y="88544"/>
                  </a:cubicBezTo>
                  <a:lnTo>
                    <a:pt x="163273" y="91381"/>
                  </a:lnTo>
                  <a:cubicBezTo>
                    <a:pt x="162974" y="100233"/>
                    <a:pt x="161207" y="108974"/>
                    <a:pt x="158043" y="117247"/>
                  </a:cubicBezTo>
                  <a:cubicBezTo>
                    <a:pt x="155054" y="124959"/>
                    <a:pt x="150708" y="132072"/>
                    <a:pt x="145210" y="138251"/>
                  </a:cubicBezTo>
                  <a:lnTo>
                    <a:pt x="144947" y="138548"/>
                  </a:lnTo>
                  <a:lnTo>
                    <a:pt x="144705" y="138852"/>
                  </a:lnTo>
                  <a:cubicBezTo>
                    <a:pt x="136800" y="148850"/>
                    <a:pt x="129956" y="159643"/>
                    <a:pt x="124283" y="171056"/>
                  </a:cubicBezTo>
                  <a:lnTo>
                    <a:pt x="52799" y="171056"/>
                  </a:lnTo>
                  <a:cubicBezTo>
                    <a:pt x="47126" y="159643"/>
                    <a:pt x="40282" y="148850"/>
                    <a:pt x="32377" y="138852"/>
                  </a:cubicBezTo>
                  <a:lnTo>
                    <a:pt x="32134" y="138548"/>
                  </a:lnTo>
                  <a:lnTo>
                    <a:pt x="31906" y="138251"/>
                  </a:lnTo>
                  <a:cubicBezTo>
                    <a:pt x="26420" y="132083"/>
                    <a:pt x="22081" y="124984"/>
                    <a:pt x="19094" y="117289"/>
                  </a:cubicBezTo>
                  <a:cubicBezTo>
                    <a:pt x="15921" y="108993"/>
                    <a:pt x="14146" y="100230"/>
                    <a:pt x="13843" y="91353"/>
                  </a:cubicBezTo>
                  <a:lnTo>
                    <a:pt x="13843" y="88773"/>
                  </a:lnTo>
                  <a:cubicBezTo>
                    <a:pt x="14368" y="47860"/>
                    <a:pt x="47636" y="14944"/>
                    <a:pt x="88551" y="14853"/>
                  </a:cubicBez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59" name="Freeform: Shape 39">
              <a:extLst>
                <a:ext uri="{FF2B5EF4-FFF2-40B4-BE49-F238E27FC236}">
                  <a16:creationId xmlns:a16="http://schemas.microsoft.com/office/drawing/2014/main" id="{B78A757C-3C64-4F83-A17D-FF765F52B387}"/>
                </a:ext>
              </a:extLst>
            </p:cNvPr>
            <p:cNvSpPr/>
            <p:nvPr/>
          </p:nvSpPr>
          <p:spPr>
            <a:xfrm>
              <a:off x="4605660" y="1507188"/>
              <a:ext cx="80021" cy="13836"/>
            </a:xfrm>
            <a:custGeom>
              <a:avLst/>
              <a:gdLst>
                <a:gd name="connsiteX0" fmla="*/ 73103 w 80021"/>
                <a:gd name="connsiteY0" fmla="*/ 0 h 13836"/>
                <a:gd name="connsiteX1" fmla="*/ 6918 w 80021"/>
                <a:gd name="connsiteY1" fmla="*/ 0 h 13836"/>
                <a:gd name="connsiteX2" fmla="*/ 0 w 80021"/>
                <a:gd name="connsiteY2" fmla="*/ 6918 h 13836"/>
                <a:gd name="connsiteX3" fmla="*/ 6918 w 80021"/>
                <a:gd name="connsiteY3" fmla="*/ 13836 h 13836"/>
                <a:gd name="connsiteX4" fmla="*/ 73103 w 80021"/>
                <a:gd name="connsiteY4" fmla="*/ 13836 h 13836"/>
                <a:gd name="connsiteX5" fmla="*/ 80021 w 80021"/>
                <a:gd name="connsiteY5" fmla="*/ 6918 h 13836"/>
                <a:gd name="connsiteX6" fmla="*/ 73103 w 80021"/>
                <a:gd name="connsiteY6" fmla="*/ 0 h 13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021" h="13836">
                  <a:moveTo>
                    <a:pt x="73103" y="0"/>
                  </a:moveTo>
                  <a:lnTo>
                    <a:pt x="6918" y="0"/>
                  </a:lnTo>
                  <a:cubicBezTo>
                    <a:pt x="3097" y="0"/>
                    <a:pt x="0" y="3097"/>
                    <a:pt x="0" y="6918"/>
                  </a:cubicBezTo>
                  <a:cubicBezTo>
                    <a:pt x="0" y="10739"/>
                    <a:pt x="3097" y="13836"/>
                    <a:pt x="6918" y="13836"/>
                  </a:cubicBezTo>
                  <a:lnTo>
                    <a:pt x="73103" y="13836"/>
                  </a:lnTo>
                  <a:cubicBezTo>
                    <a:pt x="76924" y="13836"/>
                    <a:pt x="80021" y="10739"/>
                    <a:pt x="80021" y="6918"/>
                  </a:cubicBezTo>
                  <a:cubicBezTo>
                    <a:pt x="80021" y="3097"/>
                    <a:pt x="76924" y="0"/>
                    <a:pt x="73103" y="0"/>
                  </a:cubicBez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60" name="Freeform: Shape 40">
              <a:extLst>
                <a:ext uri="{FF2B5EF4-FFF2-40B4-BE49-F238E27FC236}">
                  <a16:creationId xmlns:a16="http://schemas.microsoft.com/office/drawing/2014/main" id="{9EEE6686-631F-4E0B-9478-56DE471DCABC}"/>
                </a:ext>
              </a:extLst>
            </p:cNvPr>
            <p:cNvSpPr/>
            <p:nvPr/>
          </p:nvSpPr>
          <p:spPr>
            <a:xfrm>
              <a:off x="4746525" y="1385659"/>
              <a:ext cx="40436" cy="13836"/>
            </a:xfrm>
            <a:custGeom>
              <a:avLst/>
              <a:gdLst>
                <a:gd name="connsiteX0" fmla="*/ 6918 w 40436"/>
                <a:gd name="connsiteY0" fmla="*/ 13836 h 13836"/>
                <a:gd name="connsiteX1" fmla="*/ 33518 w 40436"/>
                <a:gd name="connsiteY1" fmla="*/ 13836 h 13836"/>
                <a:gd name="connsiteX2" fmla="*/ 40436 w 40436"/>
                <a:gd name="connsiteY2" fmla="*/ 6918 h 13836"/>
                <a:gd name="connsiteX3" fmla="*/ 33518 w 40436"/>
                <a:gd name="connsiteY3" fmla="*/ 0 h 13836"/>
                <a:gd name="connsiteX4" fmla="*/ 6918 w 40436"/>
                <a:gd name="connsiteY4" fmla="*/ 0 h 13836"/>
                <a:gd name="connsiteX5" fmla="*/ 0 w 40436"/>
                <a:gd name="connsiteY5" fmla="*/ 6918 h 13836"/>
                <a:gd name="connsiteX6" fmla="*/ 6918 w 40436"/>
                <a:gd name="connsiteY6" fmla="*/ 13836 h 13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36" h="13836">
                  <a:moveTo>
                    <a:pt x="6918" y="13836"/>
                  </a:moveTo>
                  <a:lnTo>
                    <a:pt x="33518" y="13836"/>
                  </a:lnTo>
                  <a:cubicBezTo>
                    <a:pt x="37339" y="13836"/>
                    <a:pt x="40436" y="10739"/>
                    <a:pt x="40436" y="6918"/>
                  </a:cubicBezTo>
                  <a:cubicBezTo>
                    <a:pt x="40436" y="3097"/>
                    <a:pt x="37339" y="0"/>
                    <a:pt x="33518" y="0"/>
                  </a:cubicBezTo>
                  <a:lnTo>
                    <a:pt x="6918" y="0"/>
                  </a:lnTo>
                  <a:cubicBezTo>
                    <a:pt x="3097" y="0"/>
                    <a:pt x="0" y="3097"/>
                    <a:pt x="0" y="6918"/>
                  </a:cubicBezTo>
                  <a:cubicBezTo>
                    <a:pt x="0" y="10739"/>
                    <a:pt x="3097" y="13836"/>
                    <a:pt x="6918" y="13836"/>
                  </a:cubicBez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61" name="Freeform: Shape 41">
              <a:extLst>
                <a:ext uri="{FF2B5EF4-FFF2-40B4-BE49-F238E27FC236}">
                  <a16:creationId xmlns:a16="http://schemas.microsoft.com/office/drawing/2014/main" id="{E1978D52-536B-47E4-8722-7D2C74AC03C2}"/>
                </a:ext>
              </a:extLst>
            </p:cNvPr>
            <p:cNvSpPr/>
            <p:nvPr/>
          </p:nvSpPr>
          <p:spPr>
            <a:xfrm>
              <a:off x="4503003" y="1385659"/>
              <a:ext cx="40436" cy="13836"/>
            </a:xfrm>
            <a:custGeom>
              <a:avLst/>
              <a:gdLst>
                <a:gd name="connsiteX0" fmla="*/ 6918 w 40436"/>
                <a:gd name="connsiteY0" fmla="*/ 13836 h 13836"/>
                <a:gd name="connsiteX1" fmla="*/ 33518 w 40436"/>
                <a:gd name="connsiteY1" fmla="*/ 13836 h 13836"/>
                <a:gd name="connsiteX2" fmla="*/ 40436 w 40436"/>
                <a:gd name="connsiteY2" fmla="*/ 6918 h 13836"/>
                <a:gd name="connsiteX3" fmla="*/ 33518 w 40436"/>
                <a:gd name="connsiteY3" fmla="*/ 0 h 13836"/>
                <a:gd name="connsiteX4" fmla="*/ 6918 w 40436"/>
                <a:gd name="connsiteY4" fmla="*/ 0 h 13836"/>
                <a:gd name="connsiteX5" fmla="*/ 0 w 40436"/>
                <a:gd name="connsiteY5" fmla="*/ 6918 h 13836"/>
                <a:gd name="connsiteX6" fmla="*/ 6918 w 40436"/>
                <a:gd name="connsiteY6" fmla="*/ 13836 h 13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36" h="13836">
                  <a:moveTo>
                    <a:pt x="6918" y="13836"/>
                  </a:moveTo>
                  <a:lnTo>
                    <a:pt x="33518" y="13836"/>
                  </a:lnTo>
                  <a:cubicBezTo>
                    <a:pt x="37339" y="13836"/>
                    <a:pt x="40436" y="10739"/>
                    <a:pt x="40436" y="6918"/>
                  </a:cubicBezTo>
                  <a:cubicBezTo>
                    <a:pt x="40436" y="3097"/>
                    <a:pt x="37339" y="0"/>
                    <a:pt x="33518" y="0"/>
                  </a:cubicBezTo>
                  <a:lnTo>
                    <a:pt x="6918" y="0"/>
                  </a:lnTo>
                  <a:cubicBezTo>
                    <a:pt x="3097" y="0"/>
                    <a:pt x="0" y="3097"/>
                    <a:pt x="0" y="6918"/>
                  </a:cubicBezTo>
                  <a:cubicBezTo>
                    <a:pt x="0" y="10739"/>
                    <a:pt x="3097" y="13836"/>
                    <a:pt x="6918" y="13836"/>
                  </a:cubicBez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62" name="Freeform: Shape 42">
              <a:extLst>
                <a:ext uri="{FF2B5EF4-FFF2-40B4-BE49-F238E27FC236}">
                  <a16:creationId xmlns:a16="http://schemas.microsoft.com/office/drawing/2014/main" id="{0A7DE106-65AE-41C9-A96A-4985D6D6BD03}"/>
                </a:ext>
              </a:extLst>
            </p:cNvPr>
            <p:cNvSpPr/>
            <p:nvPr/>
          </p:nvSpPr>
          <p:spPr>
            <a:xfrm>
              <a:off x="4714843" y="1462423"/>
              <a:ext cx="32476" cy="32483"/>
            </a:xfrm>
            <a:custGeom>
              <a:avLst/>
              <a:gdLst>
                <a:gd name="connsiteX0" fmla="*/ 11724 w 32476"/>
                <a:gd name="connsiteY0" fmla="*/ 1942 h 32483"/>
                <a:gd name="connsiteX1" fmla="*/ 1942 w 32476"/>
                <a:gd name="connsiteY1" fmla="*/ 2112 h 32483"/>
                <a:gd name="connsiteX2" fmla="*/ 1942 w 32476"/>
                <a:gd name="connsiteY2" fmla="*/ 11724 h 32483"/>
                <a:gd name="connsiteX3" fmla="*/ 20752 w 32476"/>
                <a:gd name="connsiteY3" fmla="*/ 30541 h 32483"/>
                <a:gd name="connsiteX4" fmla="*/ 30534 w 32476"/>
                <a:gd name="connsiteY4" fmla="*/ 30371 h 32483"/>
                <a:gd name="connsiteX5" fmla="*/ 30534 w 32476"/>
                <a:gd name="connsiteY5" fmla="*/ 20759 h 32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76" h="32483">
                  <a:moveTo>
                    <a:pt x="11724" y="1942"/>
                  </a:moveTo>
                  <a:cubicBezTo>
                    <a:pt x="8976" y="-712"/>
                    <a:pt x="4597" y="-636"/>
                    <a:pt x="1942" y="2112"/>
                  </a:cubicBezTo>
                  <a:cubicBezTo>
                    <a:pt x="-647" y="4793"/>
                    <a:pt x="-647" y="9043"/>
                    <a:pt x="1942" y="11724"/>
                  </a:cubicBezTo>
                  <a:lnTo>
                    <a:pt x="20752" y="30541"/>
                  </a:lnTo>
                  <a:cubicBezTo>
                    <a:pt x="23501" y="33196"/>
                    <a:pt x="27880" y="33120"/>
                    <a:pt x="30534" y="30371"/>
                  </a:cubicBezTo>
                  <a:cubicBezTo>
                    <a:pt x="33124" y="27690"/>
                    <a:pt x="33124" y="23440"/>
                    <a:pt x="30534" y="20759"/>
                  </a:cubicBez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63" name="Freeform: Shape 43">
              <a:extLst>
                <a:ext uri="{FF2B5EF4-FFF2-40B4-BE49-F238E27FC236}">
                  <a16:creationId xmlns:a16="http://schemas.microsoft.com/office/drawing/2014/main" id="{32AC8020-FBB4-41D3-8957-40E9AC2A09CC}"/>
                </a:ext>
              </a:extLst>
            </p:cNvPr>
            <p:cNvSpPr/>
            <p:nvPr/>
          </p:nvSpPr>
          <p:spPr>
            <a:xfrm>
              <a:off x="4542475" y="1290069"/>
              <a:ext cx="32732" cy="32736"/>
            </a:xfrm>
            <a:custGeom>
              <a:avLst/>
              <a:gdLst>
                <a:gd name="connsiteX0" fmla="*/ 20922 w 32732"/>
                <a:gd name="connsiteY0" fmla="*/ 30712 h 32736"/>
                <a:gd name="connsiteX1" fmla="*/ 30708 w 32732"/>
                <a:gd name="connsiteY1" fmla="*/ 30708 h 32736"/>
                <a:gd name="connsiteX2" fmla="*/ 30705 w 32732"/>
                <a:gd name="connsiteY2" fmla="*/ 20922 h 32736"/>
                <a:gd name="connsiteX3" fmla="*/ 11894 w 32732"/>
                <a:gd name="connsiteY3" fmla="*/ 2112 h 32736"/>
                <a:gd name="connsiteX4" fmla="*/ 2112 w 32732"/>
                <a:gd name="connsiteY4" fmla="*/ 1942 h 32736"/>
                <a:gd name="connsiteX5" fmla="*/ 1942 w 32732"/>
                <a:gd name="connsiteY5" fmla="*/ 11724 h 32736"/>
                <a:gd name="connsiteX6" fmla="*/ 2112 w 32732"/>
                <a:gd name="connsiteY6" fmla="*/ 11894 h 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 h="32736">
                  <a:moveTo>
                    <a:pt x="20922" y="30712"/>
                  </a:moveTo>
                  <a:cubicBezTo>
                    <a:pt x="23625" y="33413"/>
                    <a:pt x="28007" y="33411"/>
                    <a:pt x="30708" y="30708"/>
                  </a:cubicBezTo>
                  <a:cubicBezTo>
                    <a:pt x="33410" y="28005"/>
                    <a:pt x="33408" y="23624"/>
                    <a:pt x="30705" y="20922"/>
                  </a:cubicBezTo>
                  <a:lnTo>
                    <a:pt x="11894" y="2112"/>
                  </a:lnTo>
                  <a:cubicBezTo>
                    <a:pt x="9240" y="-636"/>
                    <a:pt x="4861" y="-712"/>
                    <a:pt x="2112" y="1942"/>
                  </a:cubicBezTo>
                  <a:cubicBezTo>
                    <a:pt x="-636" y="4597"/>
                    <a:pt x="-712" y="8976"/>
                    <a:pt x="1942" y="11724"/>
                  </a:cubicBezTo>
                  <a:cubicBezTo>
                    <a:pt x="1998" y="11782"/>
                    <a:pt x="2055" y="11839"/>
                    <a:pt x="2112" y="11894"/>
                  </a:cubicBez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64" name="Freeform: Shape 44">
              <a:extLst>
                <a:ext uri="{FF2B5EF4-FFF2-40B4-BE49-F238E27FC236}">
                  <a16:creationId xmlns:a16="http://schemas.microsoft.com/office/drawing/2014/main" id="{E8CED650-DB33-4427-BBAC-17F89DEB97D4}"/>
                </a:ext>
              </a:extLst>
            </p:cNvPr>
            <p:cNvSpPr/>
            <p:nvPr/>
          </p:nvSpPr>
          <p:spPr>
            <a:xfrm>
              <a:off x="4542475" y="1462423"/>
              <a:ext cx="32646" cy="32653"/>
            </a:xfrm>
            <a:custGeom>
              <a:avLst/>
              <a:gdLst>
                <a:gd name="connsiteX0" fmla="*/ 20922 w 32646"/>
                <a:gd name="connsiteY0" fmla="*/ 1942 h 32653"/>
                <a:gd name="connsiteX1" fmla="*/ 2112 w 32646"/>
                <a:gd name="connsiteY1" fmla="*/ 20759 h 32653"/>
                <a:gd name="connsiteX2" fmla="*/ 1942 w 32646"/>
                <a:gd name="connsiteY2" fmla="*/ 30541 h 32653"/>
                <a:gd name="connsiteX3" fmla="*/ 11724 w 32646"/>
                <a:gd name="connsiteY3" fmla="*/ 30712 h 32653"/>
                <a:gd name="connsiteX4" fmla="*/ 11894 w 32646"/>
                <a:gd name="connsiteY4" fmla="*/ 30541 h 32653"/>
                <a:gd name="connsiteX5" fmla="*/ 30705 w 32646"/>
                <a:gd name="connsiteY5" fmla="*/ 11724 h 32653"/>
                <a:gd name="connsiteX6" fmla="*/ 30534 w 32646"/>
                <a:gd name="connsiteY6" fmla="*/ 1942 h 32653"/>
                <a:gd name="connsiteX7" fmla="*/ 20922 w 32646"/>
                <a:gd name="connsiteY7" fmla="*/ 1942 h 3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46" h="32653">
                  <a:moveTo>
                    <a:pt x="20922" y="1942"/>
                  </a:moveTo>
                  <a:lnTo>
                    <a:pt x="2112" y="20759"/>
                  </a:lnTo>
                  <a:cubicBezTo>
                    <a:pt x="-636" y="23414"/>
                    <a:pt x="-712" y="27793"/>
                    <a:pt x="1942" y="30541"/>
                  </a:cubicBezTo>
                  <a:cubicBezTo>
                    <a:pt x="4597" y="33290"/>
                    <a:pt x="8976" y="33366"/>
                    <a:pt x="11724" y="30712"/>
                  </a:cubicBezTo>
                  <a:cubicBezTo>
                    <a:pt x="11782" y="30655"/>
                    <a:pt x="11839" y="30599"/>
                    <a:pt x="11894" y="30541"/>
                  </a:cubicBezTo>
                  <a:lnTo>
                    <a:pt x="30705" y="11724"/>
                  </a:lnTo>
                  <a:cubicBezTo>
                    <a:pt x="33359" y="8976"/>
                    <a:pt x="33283" y="4597"/>
                    <a:pt x="30534" y="1942"/>
                  </a:cubicBezTo>
                  <a:cubicBezTo>
                    <a:pt x="27854" y="-647"/>
                    <a:pt x="23603" y="-647"/>
                    <a:pt x="20922" y="1942"/>
                  </a:cubicBez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65" name="Freeform: Shape 45">
              <a:extLst>
                <a:ext uri="{FF2B5EF4-FFF2-40B4-BE49-F238E27FC236}">
                  <a16:creationId xmlns:a16="http://schemas.microsoft.com/office/drawing/2014/main" id="{6AAEE47E-28F9-4E0B-A5B2-9ADD66AC24C8}"/>
                </a:ext>
              </a:extLst>
            </p:cNvPr>
            <p:cNvSpPr/>
            <p:nvPr/>
          </p:nvSpPr>
          <p:spPr>
            <a:xfrm>
              <a:off x="4714752" y="1290240"/>
              <a:ext cx="32566" cy="32568"/>
            </a:xfrm>
            <a:custGeom>
              <a:avLst/>
              <a:gdLst>
                <a:gd name="connsiteX0" fmla="*/ 6923 w 32566"/>
                <a:gd name="connsiteY0" fmla="*/ 32568 h 32568"/>
                <a:gd name="connsiteX1" fmla="*/ 11815 w 32566"/>
                <a:gd name="connsiteY1" fmla="*/ 30541 h 32568"/>
                <a:gd name="connsiteX2" fmla="*/ 30625 w 32566"/>
                <a:gd name="connsiteY2" fmla="*/ 11724 h 32568"/>
                <a:gd name="connsiteX3" fmla="*/ 30455 w 32566"/>
                <a:gd name="connsiteY3" fmla="*/ 1942 h 32568"/>
                <a:gd name="connsiteX4" fmla="*/ 20843 w 32566"/>
                <a:gd name="connsiteY4" fmla="*/ 1942 h 32568"/>
                <a:gd name="connsiteX5" fmla="*/ 2032 w 32566"/>
                <a:gd name="connsiteY5" fmla="*/ 20752 h 32568"/>
                <a:gd name="connsiteX6" fmla="*/ 2020 w 32566"/>
                <a:gd name="connsiteY6" fmla="*/ 30536 h 32568"/>
                <a:gd name="connsiteX7" fmla="*/ 6923 w 32566"/>
                <a:gd name="connsiteY7" fmla="*/ 32568 h 3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66" h="32568">
                  <a:moveTo>
                    <a:pt x="6923" y="32568"/>
                  </a:moveTo>
                  <a:cubicBezTo>
                    <a:pt x="8758" y="32568"/>
                    <a:pt x="10517" y="31839"/>
                    <a:pt x="11815" y="30541"/>
                  </a:cubicBezTo>
                  <a:lnTo>
                    <a:pt x="30625" y="11724"/>
                  </a:lnTo>
                  <a:cubicBezTo>
                    <a:pt x="33279" y="8976"/>
                    <a:pt x="33203" y="4597"/>
                    <a:pt x="30455" y="1942"/>
                  </a:cubicBezTo>
                  <a:cubicBezTo>
                    <a:pt x="27774" y="-647"/>
                    <a:pt x="23523" y="-647"/>
                    <a:pt x="20843" y="1942"/>
                  </a:cubicBezTo>
                  <a:lnTo>
                    <a:pt x="2032" y="20752"/>
                  </a:lnTo>
                  <a:cubicBezTo>
                    <a:pt x="-673" y="23450"/>
                    <a:pt x="-678" y="27831"/>
                    <a:pt x="2020" y="30536"/>
                  </a:cubicBezTo>
                  <a:cubicBezTo>
                    <a:pt x="3319" y="31838"/>
                    <a:pt x="5084" y="32570"/>
                    <a:pt x="6923" y="32568"/>
                  </a:cubicBez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66" name="Freeform: Shape 46">
              <a:extLst>
                <a:ext uri="{FF2B5EF4-FFF2-40B4-BE49-F238E27FC236}">
                  <a16:creationId xmlns:a16="http://schemas.microsoft.com/office/drawing/2014/main" id="{68B47C17-DE22-42E5-9B99-3015E4FC5ABC}"/>
                </a:ext>
              </a:extLst>
            </p:cNvPr>
            <p:cNvSpPr/>
            <p:nvPr/>
          </p:nvSpPr>
          <p:spPr>
            <a:xfrm>
              <a:off x="4638064" y="1250597"/>
              <a:ext cx="13836" cy="40442"/>
            </a:xfrm>
            <a:custGeom>
              <a:avLst/>
              <a:gdLst>
                <a:gd name="connsiteX0" fmla="*/ 6918 w 13836"/>
                <a:gd name="connsiteY0" fmla="*/ 40443 h 40442"/>
                <a:gd name="connsiteX1" fmla="*/ 13836 w 13836"/>
                <a:gd name="connsiteY1" fmla="*/ 33525 h 40442"/>
                <a:gd name="connsiteX2" fmla="*/ 13836 w 13836"/>
                <a:gd name="connsiteY2" fmla="*/ 6918 h 40442"/>
                <a:gd name="connsiteX3" fmla="*/ 6918 w 13836"/>
                <a:gd name="connsiteY3" fmla="*/ 0 h 40442"/>
                <a:gd name="connsiteX4" fmla="*/ 0 w 13836"/>
                <a:gd name="connsiteY4" fmla="*/ 6918 h 40442"/>
                <a:gd name="connsiteX5" fmla="*/ 0 w 13836"/>
                <a:gd name="connsiteY5" fmla="*/ 33525 h 40442"/>
                <a:gd name="connsiteX6" fmla="*/ 6918 w 13836"/>
                <a:gd name="connsiteY6" fmla="*/ 40443 h 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6" h="40442">
                  <a:moveTo>
                    <a:pt x="6918" y="40443"/>
                  </a:moveTo>
                  <a:cubicBezTo>
                    <a:pt x="10739" y="40443"/>
                    <a:pt x="13836" y="37346"/>
                    <a:pt x="13836" y="33525"/>
                  </a:cubicBezTo>
                  <a:lnTo>
                    <a:pt x="13836" y="6918"/>
                  </a:lnTo>
                  <a:cubicBezTo>
                    <a:pt x="13836" y="3097"/>
                    <a:pt x="10739" y="0"/>
                    <a:pt x="6918" y="0"/>
                  </a:cubicBezTo>
                  <a:cubicBezTo>
                    <a:pt x="3097" y="0"/>
                    <a:pt x="0" y="3097"/>
                    <a:pt x="0" y="6918"/>
                  </a:cubicBezTo>
                  <a:lnTo>
                    <a:pt x="0" y="33525"/>
                  </a:lnTo>
                  <a:cubicBezTo>
                    <a:pt x="0" y="37346"/>
                    <a:pt x="3097" y="40443"/>
                    <a:pt x="6918" y="40443"/>
                  </a:cubicBez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grpSp>
      <p:grpSp>
        <p:nvGrpSpPr>
          <p:cNvPr id="67" name="Graphic 21" descr="Business Growth">
            <a:extLst>
              <a:ext uri="{FF2B5EF4-FFF2-40B4-BE49-F238E27FC236}">
                <a16:creationId xmlns:a16="http://schemas.microsoft.com/office/drawing/2014/main" id="{C6F40DEB-785A-43E4-B808-C8F7BA20D2DA}"/>
              </a:ext>
            </a:extLst>
          </p:cNvPr>
          <p:cNvGrpSpPr/>
          <p:nvPr/>
        </p:nvGrpSpPr>
        <p:grpSpPr>
          <a:xfrm>
            <a:off x="5297744" y="699542"/>
            <a:ext cx="498101" cy="498101"/>
            <a:chOff x="10005366" y="1174499"/>
            <a:chExt cx="664134" cy="664134"/>
          </a:xfrm>
          <a:solidFill>
            <a:schemeClr val="bg1">
              <a:lumMod val="95000"/>
            </a:schemeClr>
          </a:solidFill>
        </p:grpSpPr>
        <p:sp>
          <p:nvSpPr>
            <p:cNvPr id="68" name="Freeform: Shape 54">
              <a:extLst>
                <a:ext uri="{FF2B5EF4-FFF2-40B4-BE49-F238E27FC236}">
                  <a16:creationId xmlns:a16="http://schemas.microsoft.com/office/drawing/2014/main" id="{F5BEDE9F-80BC-4908-A15D-5AE5BE21E199}"/>
                </a:ext>
              </a:extLst>
            </p:cNvPr>
            <p:cNvSpPr/>
            <p:nvPr/>
          </p:nvSpPr>
          <p:spPr>
            <a:xfrm>
              <a:off x="10414154" y="1513484"/>
              <a:ext cx="13836" cy="57094"/>
            </a:xfrm>
            <a:custGeom>
              <a:avLst/>
              <a:gdLst>
                <a:gd name="connsiteX0" fmla="*/ 13836 w 13836"/>
                <a:gd name="connsiteY0" fmla="*/ 43266 h 57094"/>
                <a:gd name="connsiteX1" fmla="*/ 13836 w 13836"/>
                <a:gd name="connsiteY1" fmla="*/ 0 h 57094"/>
                <a:gd name="connsiteX2" fmla="*/ 0 w 13836"/>
                <a:gd name="connsiteY2" fmla="*/ 0 h 57094"/>
                <a:gd name="connsiteX3" fmla="*/ 0 w 13836"/>
                <a:gd name="connsiteY3" fmla="*/ 57095 h 57094"/>
                <a:gd name="connsiteX4" fmla="*/ 13836 w 13836"/>
                <a:gd name="connsiteY4" fmla="*/ 43266 h 57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6" h="57094">
                  <a:moveTo>
                    <a:pt x="13836" y="43266"/>
                  </a:moveTo>
                  <a:lnTo>
                    <a:pt x="13836" y="0"/>
                  </a:lnTo>
                  <a:lnTo>
                    <a:pt x="0" y="0"/>
                  </a:lnTo>
                  <a:lnTo>
                    <a:pt x="0" y="57095"/>
                  </a:lnTo>
                  <a:lnTo>
                    <a:pt x="13836" y="43266"/>
                  </a:ln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69" name="Freeform: Shape 55">
              <a:extLst>
                <a:ext uri="{FF2B5EF4-FFF2-40B4-BE49-F238E27FC236}">
                  <a16:creationId xmlns:a16="http://schemas.microsoft.com/office/drawing/2014/main" id="{56B03099-26AE-422D-8DFC-8E52CCBAB79D}"/>
                </a:ext>
              </a:extLst>
            </p:cNvPr>
            <p:cNvSpPr/>
            <p:nvPr/>
          </p:nvSpPr>
          <p:spPr>
            <a:xfrm>
              <a:off x="10441840" y="1409713"/>
              <a:ext cx="13836" cy="133186"/>
            </a:xfrm>
            <a:custGeom>
              <a:avLst/>
              <a:gdLst>
                <a:gd name="connsiteX0" fmla="*/ 13836 w 13836"/>
                <a:gd name="connsiteY0" fmla="*/ 119350 h 133186"/>
                <a:gd name="connsiteX1" fmla="*/ 13836 w 13836"/>
                <a:gd name="connsiteY1" fmla="*/ 6918 h 133186"/>
                <a:gd name="connsiteX2" fmla="*/ 6918 w 13836"/>
                <a:gd name="connsiteY2" fmla="*/ 0 h 133186"/>
                <a:gd name="connsiteX3" fmla="*/ 0 w 13836"/>
                <a:gd name="connsiteY3" fmla="*/ 6918 h 133186"/>
                <a:gd name="connsiteX4" fmla="*/ 0 w 13836"/>
                <a:gd name="connsiteY4" fmla="*/ 133187 h 133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6" h="133186">
                  <a:moveTo>
                    <a:pt x="13836" y="119350"/>
                  </a:moveTo>
                  <a:lnTo>
                    <a:pt x="13836" y="6918"/>
                  </a:lnTo>
                  <a:cubicBezTo>
                    <a:pt x="13836" y="3097"/>
                    <a:pt x="10739" y="0"/>
                    <a:pt x="6918" y="0"/>
                  </a:cubicBezTo>
                  <a:cubicBezTo>
                    <a:pt x="3097" y="0"/>
                    <a:pt x="0" y="3097"/>
                    <a:pt x="0" y="6918"/>
                  </a:cubicBezTo>
                  <a:lnTo>
                    <a:pt x="0" y="133187"/>
                  </a:ln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70" name="Freeform: Shape 56">
              <a:extLst>
                <a:ext uri="{FF2B5EF4-FFF2-40B4-BE49-F238E27FC236}">
                  <a16:creationId xmlns:a16="http://schemas.microsoft.com/office/drawing/2014/main" id="{C3FED040-F4ED-4E27-932A-0F366CB4D70A}"/>
                </a:ext>
              </a:extLst>
            </p:cNvPr>
            <p:cNvSpPr/>
            <p:nvPr/>
          </p:nvSpPr>
          <p:spPr>
            <a:xfrm>
              <a:off x="10386495" y="1409713"/>
              <a:ext cx="13836" cy="188524"/>
            </a:xfrm>
            <a:custGeom>
              <a:avLst/>
              <a:gdLst>
                <a:gd name="connsiteX0" fmla="*/ 13836 w 13836"/>
                <a:gd name="connsiteY0" fmla="*/ 174688 h 188524"/>
                <a:gd name="connsiteX1" fmla="*/ 13836 w 13836"/>
                <a:gd name="connsiteY1" fmla="*/ 6918 h 188524"/>
                <a:gd name="connsiteX2" fmla="*/ 6918 w 13836"/>
                <a:gd name="connsiteY2" fmla="*/ 0 h 188524"/>
                <a:gd name="connsiteX3" fmla="*/ 0 w 13836"/>
                <a:gd name="connsiteY3" fmla="*/ 6918 h 188524"/>
                <a:gd name="connsiteX4" fmla="*/ 0 w 13836"/>
                <a:gd name="connsiteY4" fmla="*/ 188524 h 18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6" h="188524">
                  <a:moveTo>
                    <a:pt x="13836" y="174688"/>
                  </a:moveTo>
                  <a:lnTo>
                    <a:pt x="13836" y="6918"/>
                  </a:lnTo>
                  <a:cubicBezTo>
                    <a:pt x="13836" y="3097"/>
                    <a:pt x="10739" y="0"/>
                    <a:pt x="6918" y="0"/>
                  </a:cubicBezTo>
                  <a:cubicBezTo>
                    <a:pt x="3097" y="0"/>
                    <a:pt x="0" y="3097"/>
                    <a:pt x="0" y="6918"/>
                  </a:cubicBezTo>
                  <a:lnTo>
                    <a:pt x="0" y="188524"/>
                  </a:ln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71" name="Freeform: Shape 57">
              <a:extLst>
                <a:ext uri="{FF2B5EF4-FFF2-40B4-BE49-F238E27FC236}">
                  <a16:creationId xmlns:a16="http://schemas.microsoft.com/office/drawing/2014/main" id="{AC09027A-0CDC-40D9-9BEB-1E43476C9368}"/>
                </a:ext>
              </a:extLst>
            </p:cNvPr>
            <p:cNvSpPr/>
            <p:nvPr/>
          </p:nvSpPr>
          <p:spPr>
            <a:xfrm>
              <a:off x="10291870" y="1409713"/>
              <a:ext cx="13836" cy="136680"/>
            </a:xfrm>
            <a:custGeom>
              <a:avLst/>
              <a:gdLst>
                <a:gd name="connsiteX0" fmla="*/ 13836 w 13836"/>
                <a:gd name="connsiteY0" fmla="*/ 136680 h 136680"/>
                <a:gd name="connsiteX1" fmla="*/ 13836 w 13836"/>
                <a:gd name="connsiteY1" fmla="*/ 6918 h 136680"/>
                <a:gd name="connsiteX2" fmla="*/ 6918 w 13836"/>
                <a:gd name="connsiteY2" fmla="*/ 0 h 136680"/>
                <a:gd name="connsiteX3" fmla="*/ 0 w 13836"/>
                <a:gd name="connsiteY3" fmla="*/ 6918 h 136680"/>
                <a:gd name="connsiteX4" fmla="*/ 0 w 13836"/>
                <a:gd name="connsiteY4" fmla="*/ 122844 h 136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6" h="136680">
                  <a:moveTo>
                    <a:pt x="13836" y="136680"/>
                  </a:moveTo>
                  <a:lnTo>
                    <a:pt x="13836" y="6918"/>
                  </a:lnTo>
                  <a:cubicBezTo>
                    <a:pt x="13836" y="3097"/>
                    <a:pt x="10739" y="0"/>
                    <a:pt x="6918" y="0"/>
                  </a:cubicBezTo>
                  <a:cubicBezTo>
                    <a:pt x="3097" y="0"/>
                    <a:pt x="0" y="3097"/>
                    <a:pt x="0" y="6918"/>
                  </a:cubicBezTo>
                  <a:lnTo>
                    <a:pt x="0" y="122844"/>
                  </a:ln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72" name="Freeform: Shape 58">
              <a:extLst>
                <a:ext uri="{FF2B5EF4-FFF2-40B4-BE49-F238E27FC236}">
                  <a16:creationId xmlns:a16="http://schemas.microsoft.com/office/drawing/2014/main" id="{C23C9488-932A-4405-8E17-E9C9E786BC53}"/>
                </a:ext>
              </a:extLst>
            </p:cNvPr>
            <p:cNvSpPr/>
            <p:nvPr/>
          </p:nvSpPr>
          <p:spPr>
            <a:xfrm>
              <a:off x="10236526" y="1409713"/>
              <a:ext cx="13836" cy="124033"/>
            </a:xfrm>
            <a:custGeom>
              <a:avLst/>
              <a:gdLst>
                <a:gd name="connsiteX0" fmla="*/ 13836 w 13836"/>
                <a:gd name="connsiteY0" fmla="*/ 110198 h 124033"/>
                <a:gd name="connsiteX1" fmla="*/ 13836 w 13836"/>
                <a:gd name="connsiteY1" fmla="*/ 6918 h 124033"/>
                <a:gd name="connsiteX2" fmla="*/ 6918 w 13836"/>
                <a:gd name="connsiteY2" fmla="*/ 0 h 124033"/>
                <a:gd name="connsiteX3" fmla="*/ 0 w 13836"/>
                <a:gd name="connsiteY3" fmla="*/ 6918 h 124033"/>
                <a:gd name="connsiteX4" fmla="*/ 0 w 13836"/>
                <a:gd name="connsiteY4" fmla="*/ 124034 h 124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6" h="124033">
                  <a:moveTo>
                    <a:pt x="13836" y="110198"/>
                  </a:moveTo>
                  <a:lnTo>
                    <a:pt x="13836" y="6918"/>
                  </a:lnTo>
                  <a:cubicBezTo>
                    <a:pt x="13836" y="3097"/>
                    <a:pt x="10739" y="0"/>
                    <a:pt x="6918" y="0"/>
                  </a:cubicBezTo>
                  <a:cubicBezTo>
                    <a:pt x="3097" y="0"/>
                    <a:pt x="0" y="3097"/>
                    <a:pt x="0" y="6918"/>
                  </a:cubicBezTo>
                  <a:lnTo>
                    <a:pt x="0" y="124034"/>
                  </a:ln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73" name="Freeform: Shape 59">
              <a:extLst>
                <a:ext uri="{FF2B5EF4-FFF2-40B4-BE49-F238E27FC236}">
                  <a16:creationId xmlns:a16="http://schemas.microsoft.com/office/drawing/2014/main" id="{ADD6D9C0-A699-47AA-8B67-DEFA36B6BE96}"/>
                </a:ext>
              </a:extLst>
            </p:cNvPr>
            <p:cNvSpPr/>
            <p:nvPr/>
          </p:nvSpPr>
          <p:spPr>
            <a:xfrm>
              <a:off x="10038730" y="1361286"/>
              <a:ext cx="460163" cy="154444"/>
            </a:xfrm>
            <a:custGeom>
              <a:avLst/>
              <a:gdLst>
                <a:gd name="connsiteX0" fmla="*/ 12593 w 460163"/>
                <a:gd name="connsiteY0" fmla="*/ 153706 h 154444"/>
                <a:gd name="connsiteX1" fmla="*/ 21881 w 460163"/>
                <a:gd name="connsiteY1" fmla="*/ 150632 h 154444"/>
                <a:gd name="connsiteX2" fmla="*/ 18860 w 460163"/>
                <a:gd name="connsiteY2" fmla="*/ 141371 h 154444"/>
                <a:gd name="connsiteX3" fmla="*/ 14018 w 460163"/>
                <a:gd name="connsiteY3" fmla="*/ 130862 h 154444"/>
                <a:gd name="connsiteX4" fmla="*/ 31361 w 460163"/>
                <a:gd name="connsiteY4" fmla="*/ 32321 h 154444"/>
                <a:gd name="connsiteX5" fmla="*/ 33437 w 460163"/>
                <a:gd name="connsiteY5" fmla="*/ 28931 h 154444"/>
                <a:gd name="connsiteX6" fmla="*/ 57954 w 460163"/>
                <a:gd name="connsiteY6" fmla="*/ 16929 h 154444"/>
                <a:gd name="connsiteX7" fmla="*/ 80016 w 460163"/>
                <a:gd name="connsiteY7" fmla="*/ 13836 h 154444"/>
                <a:gd name="connsiteX8" fmla="*/ 101303 w 460163"/>
                <a:gd name="connsiteY8" fmla="*/ 16901 h 154444"/>
                <a:gd name="connsiteX9" fmla="*/ 125959 w 460163"/>
                <a:gd name="connsiteY9" fmla="*/ 28938 h 154444"/>
                <a:gd name="connsiteX10" fmla="*/ 127924 w 460163"/>
                <a:gd name="connsiteY10" fmla="*/ 31927 h 154444"/>
                <a:gd name="connsiteX11" fmla="*/ 149480 w 460163"/>
                <a:gd name="connsiteY11" fmla="*/ 146559 h 154444"/>
                <a:gd name="connsiteX12" fmla="*/ 157566 w 460163"/>
                <a:gd name="connsiteY12" fmla="*/ 152067 h 154444"/>
                <a:gd name="connsiteX13" fmla="*/ 163074 w 460163"/>
                <a:gd name="connsiteY13" fmla="*/ 146559 h 154444"/>
                <a:gd name="connsiteX14" fmla="*/ 184520 w 460163"/>
                <a:gd name="connsiteY14" fmla="*/ 32335 h 154444"/>
                <a:gd name="connsiteX15" fmla="*/ 186596 w 460163"/>
                <a:gd name="connsiteY15" fmla="*/ 28938 h 154444"/>
                <a:gd name="connsiteX16" fmla="*/ 211293 w 460163"/>
                <a:gd name="connsiteY16" fmla="*/ 16887 h 154444"/>
                <a:gd name="connsiteX17" fmla="*/ 232552 w 460163"/>
                <a:gd name="connsiteY17" fmla="*/ 13836 h 154444"/>
                <a:gd name="connsiteX18" fmla="*/ 254496 w 460163"/>
                <a:gd name="connsiteY18" fmla="*/ 16901 h 154444"/>
                <a:gd name="connsiteX19" fmla="*/ 279401 w 460163"/>
                <a:gd name="connsiteY19" fmla="*/ 29097 h 154444"/>
                <a:gd name="connsiteX20" fmla="*/ 281103 w 460163"/>
                <a:gd name="connsiteY20" fmla="*/ 31740 h 154444"/>
                <a:gd name="connsiteX21" fmla="*/ 299395 w 460163"/>
                <a:gd name="connsiteY21" fmla="*/ 146372 h 154444"/>
                <a:gd name="connsiteX22" fmla="*/ 306126 w 460163"/>
                <a:gd name="connsiteY22" fmla="*/ 152197 h 154444"/>
                <a:gd name="connsiteX23" fmla="*/ 313044 w 460163"/>
                <a:gd name="connsiteY23" fmla="*/ 146559 h 154444"/>
                <a:gd name="connsiteX24" fmla="*/ 334490 w 460163"/>
                <a:gd name="connsiteY24" fmla="*/ 32335 h 154444"/>
                <a:gd name="connsiteX25" fmla="*/ 336565 w 460163"/>
                <a:gd name="connsiteY25" fmla="*/ 28938 h 154444"/>
                <a:gd name="connsiteX26" fmla="*/ 361263 w 460163"/>
                <a:gd name="connsiteY26" fmla="*/ 16887 h 154444"/>
                <a:gd name="connsiteX27" fmla="*/ 382515 w 460163"/>
                <a:gd name="connsiteY27" fmla="*/ 13836 h 154444"/>
                <a:gd name="connsiteX28" fmla="*/ 404466 w 460163"/>
                <a:gd name="connsiteY28" fmla="*/ 16901 h 154444"/>
                <a:gd name="connsiteX29" fmla="*/ 429371 w 460163"/>
                <a:gd name="connsiteY29" fmla="*/ 29097 h 154444"/>
                <a:gd name="connsiteX30" fmla="*/ 431073 w 460163"/>
                <a:gd name="connsiteY30" fmla="*/ 31761 h 154444"/>
                <a:gd name="connsiteX31" fmla="*/ 448133 w 460163"/>
                <a:gd name="connsiteY31" fmla="*/ 136611 h 154444"/>
                <a:gd name="connsiteX32" fmla="*/ 460164 w 460163"/>
                <a:gd name="connsiteY32" fmla="*/ 124525 h 154444"/>
                <a:gd name="connsiteX33" fmla="*/ 444598 w 460163"/>
                <a:gd name="connsiteY33" fmla="*/ 28938 h 154444"/>
                <a:gd name="connsiteX34" fmla="*/ 437424 w 460163"/>
                <a:gd name="connsiteY34" fmla="*/ 17835 h 154444"/>
                <a:gd name="connsiteX35" fmla="*/ 407932 w 460163"/>
                <a:gd name="connsiteY35" fmla="*/ 3473 h 154444"/>
                <a:gd name="connsiteX36" fmla="*/ 382515 w 460163"/>
                <a:gd name="connsiteY36" fmla="*/ 0 h 154444"/>
                <a:gd name="connsiteX37" fmla="*/ 357659 w 460163"/>
                <a:gd name="connsiteY37" fmla="*/ 3528 h 154444"/>
                <a:gd name="connsiteX38" fmla="*/ 328264 w 460163"/>
                <a:gd name="connsiteY38" fmla="*/ 17869 h 154444"/>
                <a:gd name="connsiteX39" fmla="*/ 321014 w 460163"/>
                <a:gd name="connsiteY39" fmla="*/ 29374 h 154444"/>
                <a:gd name="connsiteX40" fmla="*/ 306866 w 460163"/>
                <a:gd name="connsiteY40" fmla="*/ 104553 h 154444"/>
                <a:gd name="connsiteX41" fmla="*/ 306728 w 460163"/>
                <a:gd name="connsiteY41" fmla="*/ 104553 h 154444"/>
                <a:gd name="connsiteX42" fmla="*/ 294628 w 460163"/>
                <a:gd name="connsiteY42" fmla="*/ 28966 h 154444"/>
                <a:gd name="connsiteX43" fmla="*/ 287454 w 460163"/>
                <a:gd name="connsiteY43" fmla="*/ 17862 h 154444"/>
                <a:gd name="connsiteX44" fmla="*/ 257962 w 460163"/>
                <a:gd name="connsiteY44" fmla="*/ 3501 h 154444"/>
                <a:gd name="connsiteX45" fmla="*/ 232552 w 460163"/>
                <a:gd name="connsiteY45" fmla="*/ 0 h 154444"/>
                <a:gd name="connsiteX46" fmla="*/ 207696 w 460163"/>
                <a:gd name="connsiteY46" fmla="*/ 3528 h 154444"/>
                <a:gd name="connsiteX47" fmla="*/ 178329 w 460163"/>
                <a:gd name="connsiteY47" fmla="*/ 17869 h 154444"/>
                <a:gd name="connsiteX48" fmla="*/ 171072 w 460163"/>
                <a:gd name="connsiteY48" fmla="*/ 29374 h 154444"/>
                <a:gd name="connsiteX49" fmla="*/ 156350 w 460163"/>
                <a:gd name="connsiteY49" fmla="*/ 107500 h 154444"/>
                <a:gd name="connsiteX50" fmla="*/ 156212 w 460163"/>
                <a:gd name="connsiteY50" fmla="*/ 107500 h 154444"/>
                <a:gd name="connsiteX51" fmla="*/ 141441 w 460163"/>
                <a:gd name="connsiteY51" fmla="*/ 28980 h 154444"/>
                <a:gd name="connsiteX52" fmla="*/ 134261 w 460163"/>
                <a:gd name="connsiteY52" fmla="*/ 17869 h 154444"/>
                <a:gd name="connsiteX53" fmla="*/ 104907 w 460163"/>
                <a:gd name="connsiteY53" fmla="*/ 3542 h 154444"/>
                <a:gd name="connsiteX54" fmla="*/ 80002 w 460163"/>
                <a:gd name="connsiteY54" fmla="*/ 0 h 154444"/>
                <a:gd name="connsiteX55" fmla="*/ 54488 w 460163"/>
                <a:gd name="connsiteY55" fmla="*/ 3528 h 154444"/>
                <a:gd name="connsiteX56" fmla="*/ 25432 w 460163"/>
                <a:gd name="connsiteY56" fmla="*/ 17641 h 154444"/>
                <a:gd name="connsiteX57" fmla="*/ 17823 w 460163"/>
                <a:gd name="connsiteY57" fmla="*/ 29450 h 154444"/>
                <a:gd name="connsiteX58" fmla="*/ 368 w 460163"/>
                <a:gd name="connsiteY58" fmla="*/ 128510 h 154444"/>
                <a:gd name="connsiteX59" fmla="*/ 12593 w 460163"/>
                <a:gd name="connsiteY59" fmla="*/ 153706 h 15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460163" h="154444">
                  <a:moveTo>
                    <a:pt x="12593" y="153706"/>
                  </a:moveTo>
                  <a:cubicBezTo>
                    <a:pt x="16006" y="155422"/>
                    <a:pt x="20165" y="154045"/>
                    <a:pt x="21881" y="150632"/>
                  </a:cubicBezTo>
                  <a:cubicBezTo>
                    <a:pt x="23586" y="147239"/>
                    <a:pt x="22238" y="143106"/>
                    <a:pt x="18860" y="141371"/>
                  </a:cubicBezTo>
                  <a:cubicBezTo>
                    <a:pt x="15183" y="139247"/>
                    <a:pt x="13243" y="135037"/>
                    <a:pt x="14018" y="130862"/>
                  </a:cubicBezTo>
                  <a:lnTo>
                    <a:pt x="31361" y="32321"/>
                  </a:lnTo>
                  <a:cubicBezTo>
                    <a:pt x="31744" y="31029"/>
                    <a:pt x="32460" y="29860"/>
                    <a:pt x="33437" y="28931"/>
                  </a:cubicBezTo>
                  <a:cubicBezTo>
                    <a:pt x="40775" y="23414"/>
                    <a:pt x="49096" y="19341"/>
                    <a:pt x="57954" y="16929"/>
                  </a:cubicBezTo>
                  <a:cubicBezTo>
                    <a:pt x="65154" y="14998"/>
                    <a:pt x="72563" y="13959"/>
                    <a:pt x="80016" y="13836"/>
                  </a:cubicBezTo>
                  <a:cubicBezTo>
                    <a:pt x="87216" y="13907"/>
                    <a:pt x="94375" y="14938"/>
                    <a:pt x="101303" y="16901"/>
                  </a:cubicBezTo>
                  <a:cubicBezTo>
                    <a:pt x="110212" y="19309"/>
                    <a:pt x="118580" y="23395"/>
                    <a:pt x="125959" y="28938"/>
                  </a:cubicBezTo>
                  <a:cubicBezTo>
                    <a:pt x="126941" y="29676"/>
                    <a:pt x="127636" y="30733"/>
                    <a:pt x="127924" y="31927"/>
                  </a:cubicBezTo>
                  <a:lnTo>
                    <a:pt x="149480" y="146559"/>
                  </a:lnTo>
                  <a:cubicBezTo>
                    <a:pt x="150192" y="150313"/>
                    <a:pt x="153812" y="152779"/>
                    <a:pt x="157566" y="152067"/>
                  </a:cubicBezTo>
                  <a:cubicBezTo>
                    <a:pt x="160360" y="151538"/>
                    <a:pt x="162544" y="149353"/>
                    <a:pt x="163074" y="146559"/>
                  </a:cubicBezTo>
                  <a:lnTo>
                    <a:pt x="184520" y="32335"/>
                  </a:lnTo>
                  <a:cubicBezTo>
                    <a:pt x="184776" y="30988"/>
                    <a:pt x="185514" y="29780"/>
                    <a:pt x="186596" y="28938"/>
                  </a:cubicBezTo>
                  <a:cubicBezTo>
                    <a:pt x="193990" y="23393"/>
                    <a:pt x="202372" y="19303"/>
                    <a:pt x="211293" y="16887"/>
                  </a:cubicBezTo>
                  <a:cubicBezTo>
                    <a:pt x="218213" y="14932"/>
                    <a:pt x="225362" y="13906"/>
                    <a:pt x="232552" y="13836"/>
                  </a:cubicBezTo>
                  <a:cubicBezTo>
                    <a:pt x="239965" y="13957"/>
                    <a:pt x="247334" y="14986"/>
                    <a:pt x="254496" y="16901"/>
                  </a:cubicBezTo>
                  <a:cubicBezTo>
                    <a:pt x="263498" y="19348"/>
                    <a:pt x="271950" y="23487"/>
                    <a:pt x="279401" y="29097"/>
                  </a:cubicBezTo>
                  <a:cubicBezTo>
                    <a:pt x="280120" y="29872"/>
                    <a:pt x="280696" y="30766"/>
                    <a:pt x="281103" y="31740"/>
                  </a:cubicBezTo>
                  <a:lnTo>
                    <a:pt x="299395" y="146372"/>
                  </a:lnTo>
                  <a:cubicBezTo>
                    <a:pt x="299925" y="149692"/>
                    <a:pt x="302765" y="152149"/>
                    <a:pt x="306126" y="152197"/>
                  </a:cubicBezTo>
                  <a:cubicBezTo>
                    <a:pt x="309462" y="152153"/>
                    <a:pt x="312327" y="149818"/>
                    <a:pt x="313044" y="146559"/>
                  </a:cubicBezTo>
                  <a:lnTo>
                    <a:pt x="334490" y="32335"/>
                  </a:lnTo>
                  <a:cubicBezTo>
                    <a:pt x="334742" y="30987"/>
                    <a:pt x="335481" y="29778"/>
                    <a:pt x="336565" y="28938"/>
                  </a:cubicBezTo>
                  <a:cubicBezTo>
                    <a:pt x="343959" y="23391"/>
                    <a:pt x="352341" y="19301"/>
                    <a:pt x="361263" y="16887"/>
                  </a:cubicBezTo>
                  <a:cubicBezTo>
                    <a:pt x="368180" y="14932"/>
                    <a:pt x="375327" y="13906"/>
                    <a:pt x="382515" y="13836"/>
                  </a:cubicBezTo>
                  <a:cubicBezTo>
                    <a:pt x="389930" y="13957"/>
                    <a:pt x="397302" y="14986"/>
                    <a:pt x="404466" y="16901"/>
                  </a:cubicBezTo>
                  <a:cubicBezTo>
                    <a:pt x="413467" y="19348"/>
                    <a:pt x="421920" y="23487"/>
                    <a:pt x="429371" y="29097"/>
                  </a:cubicBezTo>
                  <a:cubicBezTo>
                    <a:pt x="430091" y="29878"/>
                    <a:pt x="430668" y="30780"/>
                    <a:pt x="431073" y="31761"/>
                  </a:cubicBezTo>
                  <a:lnTo>
                    <a:pt x="448133" y="136611"/>
                  </a:lnTo>
                  <a:lnTo>
                    <a:pt x="460164" y="124525"/>
                  </a:lnTo>
                  <a:lnTo>
                    <a:pt x="444598" y="28938"/>
                  </a:lnTo>
                  <a:cubicBezTo>
                    <a:pt x="443490" y="24549"/>
                    <a:pt x="440969" y="20648"/>
                    <a:pt x="437424" y="17835"/>
                  </a:cubicBezTo>
                  <a:cubicBezTo>
                    <a:pt x="428594" y="11220"/>
                    <a:pt x="418585" y="6346"/>
                    <a:pt x="407932" y="3473"/>
                  </a:cubicBezTo>
                  <a:cubicBezTo>
                    <a:pt x="399634" y="1280"/>
                    <a:pt x="391098" y="113"/>
                    <a:pt x="382515" y="0"/>
                  </a:cubicBezTo>
                  <a:cubicBezTo>
                    <a:pt x="374110" y="71"/>
                    <a:pt x="365751" y="1258"/>
                    <a:pt x="357659" y="3528"/>
                  </a:cubicBezTo>
                  <a:cubicBezTo>
                    <a:pt x="347041" y="6404"/>
                    <a:pt x="337066" y="11271"/>
                    <a:pt x="328264" y="17869"/>
                  </a:cubicBezTo>
                  <a:cubicBezTo>
                    <a:pt x="324554" y="20719"/>
                    <a:pt x="321984" y="24798"/>
                    <a:pt x="321014" y="29374"/>
                  </a:cubicBezTo>
                  <a:lnTo>
                    <a:pt x="306866" y="104553"/>
                  </a:lnTo>
                  <a:cubicBezTo>
                    <a:pt x="306825" y="104767"/>
                    <a:pt x="306762" y="104767"/>
                    <a:pt x="306728" y="104553"/>
                  </a:cubicBezTo>
                  <a:lnTo>
                    <a:pt x="294628" y="28966"/>
                  </a:lnTo>
                  <a:cubicBezTo>
                    <a:pt x="293521" y="24577"/>
                    <a:pt x="291000" y="20675"/>
                    <a:pt x="287454" y="17862"/>
                  </a:cubicBezTo>
                  <a:cubicBezTo>
                    <a:pt x="278625" y="11246"/>
                    <a:pt x="268616" y="6372"/>
                    <a:pt x="257962" y="3501"/>
                  </a:cubicBezTo>
                  <a:cubicBezTo>
                    <a:pt x="249668" y="1299"/>
                    <a:pt x="241134" y="123"/>
                    <a:pt x="232552" y="0"/>
                  </a:cubicBezTo>
                  <a:cubicBezTo>
                    <a:pt x="224147" y="70"/>
                    <a:pt x="215789" y="1256"/>
                    <a:pt x="207696" y="3528"/>
                  </a:cubicBezTo>
                  <a:cubicBezTo>
                    <a:pt x="197086" y="6405"/>
                    <a:pt x="187121" y="11272"/>
                    <a:pt x="178329" y="17869"/>
                  </a:cubicBezTo>
                  <a:cubicBezTo>
                    <a:pt x="174614" y="20715"/>
                    <a:pt x="172041" y="24796"/>
                    <a:pt x="171072" y="29374"/>
                  </a:cubicBezTo>
                  <a:lnTo>
                    <a:pt x="156350" y="107500"/>
                  </a:lnTo>
                  <a:cubicBezTo>
                    <a:pt x="156350" y="107700"/>
                    <a:pt x="156253" y="107700"/>
                    <a:pt x="156212" y="107500"/>
                  </a:cubicBezTo>
                  <a:lnTo>
                    <a:pt x="141441" y="28980"/>
                  </a:lnTo>
                  <a:cubicBezTo>
                    <a:pt x="140432" y="24546"/>
                    <a:pt x="137888" y="20611"/>
                    <a:pt x="134261" y="17869"/>
                  </a:cubicBezTo>
                  <a:cubicBezTo>
                    <a:pt x="125475" y="11272"/>
                    <a:pt x="115513" y="6410"/>
                    <a:pt x="104907" y="3542"/>
                  </a:cubicBezTo>
                  <a:cubicBezTo>
                    <a:pt x="96800" y="1260"/>
                    <a:pt x="88424" y="68"/>
                    <a:pt x="80002" y="0"/>
                  </a:cubicBezTo>
                  <a:cubicBezTo>
                    <a:pt x="71385" y="125"/>
                    <a:pt x="62816" y="1310"/>
                    <a:pt x="54488" y="3528"/>
                  </a:cubicBezTo>
                  <a:cubicBezTo>
                    <a:pt x="43999" y="6355"/>
                    <a:pt x="34140" y="11144"/>
                    <a:pt x="25432" y="17641"/>
                  </a:cubicBezTo>
                  <a:cubicBezTo>
                    <a:pt x="21609" y="20581"/>
                    <a:pt x="18920" y="24754"/>
                    <a:pt x="17823" y="29450"/>
                  </a:cubicBezTo>
                  <a:lnTo>
                    <a:pt x="368" y="128510"/>
                  </a:lnTo>
                  <a:cubicBezTo>
                    <a:pt x="-1434" y="138668"/>
                    <a:pt x="3498" y="148835"/>
                    <a:pt x="12593" y="153706"/>
                  </a:cubicBez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74" name="Freeform: Shape 60">
              <a:extLst>
                <a:ext uri="{FF2B5EF4-FFF2-40B4-BE49-F238E27FC236}">
                  <a16:creationId xmlns:a16="http://schemas.microsoft.com/office/drawing/2014/main" id="{1A562AB2-17F0-4B37-98F7-1003469EC213}"/>
                </a:ext>
              </a:extLst>
            </p:cNvPr>
            <p:cNvSpPr/>
            <p:nvPr/>
          </p:nvSpPr>
          <p:spPr>
            <a:xfrm>
              <a:off x="10236512" y="1278269"/>
              <a:ext cx="69180" cy="69180"/>
            </a:xfrm>
            <a:custGeom>
              <a:avLst/>
              <a:gdLst>
                <a:gd name="connsiteX0" fmla="*/ 34590 w 69180"/>
                <a:gd name="connsiteY0" fmla="*/ 69181 h 69180"/>
                <a:gd name="connsiteX1" fmla="*/ 0 w 69180"/>
                <a:gd name="connsiteY1" fmla="*/ 34590 h 69180"/>
                <a:gd name="connsiteX2" fmla="*/ 34590 w 69180"/>
                <a:gd name="connsiteY2" fmla="*/ 0 h 69180"/>
                <a:gd name="connsiteX3" fmla="*/ 69181 w 69180"/>
                <a:gd name="connsiteY3" fmla="*/ 34590 h 69180"/>
                <a:gd name="connsiteX4" fmla="*/ 34590 w 69180"/>
                <a:gd name="connsiteY4" fmla="*/ 69181 h 69180"/>
                <a:gd name="connsiteX5" fmla="*/ 34590 w 69180"/>
                <a:gd name="connsiteY5" fmla="*/ 13836 h 69180"/>
                <a:gd name="connsiteX6" fmla="*/ 13836 w 69180"/>
                <a:gd name="connsiteY6" fmla="*/ 34590 h 69180"/>
                <a:gd name="connsiteX7" fmla="*/ 34590 w 69180"/>
                <a:gd name="connsiteY7" fmla="*/ 55345 h 69180"/>
                <a:gd name="connsiteX8" fmla="*/ 55345 w 69180"/>
                <a:gd name="connsiteY8" fmla="*/ 34590 h 69180"/>
                <a:gd name="connsiteX9" fmla="*/ 34590 w 69180"/>
                <a:gd name="connsiteY9" fmla="*/ 13836 h 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180" h="69180">
                  <a:moveTo>
                    <a:pt x="34590" y="69181"/>
                  </a:moveTo>
                  <a:cubicBezTo>
                    <a:pt x="15487" y="69181"/>
                    <a:pt x="0" y="53694"/>
                    <a:pt x="0" y="34590"/>
                  </a:cubicBezTo>
                  <a:cubicBezTo>
                    <a:pt x="0" y="15487"/>
                    <a:pt x="15487" y="0"/>
                    <a:pt x="34590" y="0"/>
                  </a:cubicBezTo>
                  <a:cubicBezTo>
                    <a:pt x="53694" y="0"/>
                    <a:pt x="69181" y="15487"/>
                    <a:pt x="69181" y="34590"/>
                  </a:cubicBezTo>
                  <a:cubicBezTo>
                    <a:pt x="69158" y="53685"/>
                    <a:pt x="53685" y="69158"/>
                    <a:pt x="34590" y="69181"/>
                  </a:cubicBezTo>
                  <a:close/>
                  <a:moveTo>
                    <a:pt x="34590" y="13836"/>
                  </a:moveTo>
                  <a:cubicBezTo>
                    <a:pt x="23128" y="13836"/>
                    <a:pt x="13836" y="23128"/>
                    <a:pt x="13836" y="34590"/>
                  </a:cubicBezTo>
                  <a:cubicBezTo>
                    <a:pt x="13836" y="46053"/>
                    <a:pt x="23128" y="55345"/>
                    <a:pt x="34590" y="55345"/>
                  </a:cubicBezTo>
                  <a:cubicBezTo>
                    <a:pt x="46053" y="55345"/>
                    <a:pt x="55345" y="46053"/>
                    <a:pt x="55345" y="34590"/>
                  </a:cubicBezTo>
                  <a:cubicBezTo>
                    <a:pt x="55345" y="23128"/>
                    <a:pt x="46053" y="13836"/>
                    <a:pt x="34590" y="13836"/>
                  </a:cubicBez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75" name="Freeform: Shape 61">
              <a:extLst>
                <a:ext uri="{FF2B5EF4-FFF2-40B4-BE49-F238E27FC236}">
                  <a16:creationId xmlns:a16="http://schemas.microsoft.com/office/drawing/2014/main" id="{20EC2DF5-4DF2-4596-A09C-47E7791FC688}"/>
                </a:ext>
              </a:extLst>
            </p:cNvPr>
            <p:cNvSpPr/>
            <p:nvPr/>
          </p:nvSpPr>
          <p:spPr>
            <a:xfrm>
              <a:off x="10084314" y="1278269"/>
              <a:ext cx="69180" cy="69180"/>
            </a:xfrm>
            <a:custGeom>
              <a:avLst/>
              <a:gdLst>
                <a:gd name="connsiteX0" fmla="*/ 34590 w 69180"/>
                <a:gd name="connsiteY0" fmla="*/ 69181 h 69180"/>
                <a:gd name="connsiteX1" fmla="*/ 0 w 69180"/>
                <a:gd name="connsiteY1" fmla="*/ 34590 h 69180"/>
                <a:gd name="connsiteX2" fmla="*/ 34590 w 69180"/>
                <a:gd name="connsiteY2" fmla="*/ 0 h 69180"/>
                <a:gd name="connsiteX3" fmla="*/ 69181 w 69180"/>
                <a:gd name="connsiteY3" fmla="*/ 34590 h 69180"/>
                <a:gd name="connsiteX4" fmla="*/ 34590 w 69180"/>
                <a:gd name="connsiteY4" fmla="*/ 69181 h 69180"/>
                <a:gd name="connsiteX5" fmla="*/ 34590 w 69180"/>
                <a:gd name="connsiteY5" fmla="*/ 13836 h 69180"/>
                <a:gd name="connsiteX6" fmla="*/ 13836 w 69180"/>
                <a:gd name="connsiteY6" fmla="*/ 34590 h 69180"/>
                <a:gd name="connsiteX7" fmla="*/ 34590 w 69180"/>
                <a:gd name="connsiteY7" fmla="*/ 55345 h 69180"/>
                <a:gd name="connsiteX8" fmla="*/ 55345 w 69180"/>
                <a:gd name="connsiteY8" fmla="*/ 34590 h 69180"/>
                <a:gd name="connsiteX9" fmla="*/ 34590 w 69180"/>
                <a:gd name="connsiteY9" fmla="*/ 13836 h 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180" h="69180">
                  <a:moveTo>
                    <a:pt x="34590" y="69181"/>
                  </a:moveTo>
                  <a:cubicBezTo>
                    <a:pt x="15487" y="69181"/>
                    <a:pt x="0" y="53694"/>
                    <a:pt x="0" y="34590"/>
                  </a:cubicBezTo>
                  <a:cubicBezTo>
                    <a:pt x="0" y="15487"/>
                    <a:pt x="15487" y="0"/>
                    <a:pt x="34590" y="0"/>
                  </a:cubicBezTo>
                  <a:cubicBezTo>
                    <a:pt x="53694" y="0"/>
                    <a:pt x="69181" y="15487"/>
                    <a:pt x="69181" y="34590"/>
                  </a:cubicBezTo>
                  <a:cubicBezTo>
                    <a:pt x="69158" y="53685"/>
                    <a:pt x="53685" y="69158"/>
                    <a:pt x="34590" y="69181"/>
                  </a:cubicBezTo>
                  <a:close/>
                  <a:moveTo>
                    <a:pt x="34590" y="13836"/>
                  </a:moveTo>
                  <a:cubicBezTo>
                    <a:pt x="23128" y="13836"/>
                    <a:pt x="13836" y="23128"/>
                    <a:pt x="13836" y="34590"/>
                  </a:cubicBezTo>
                  <a:cubicBezTo>
                    <a:pt x="13836" y="46053"/>
                    <a:pt x="23128" y="55345"/>
                    <a:pt x="34590" y="55345"/>
                  </a:cubicBezTo>
                  <a:cubicBezTo>
                    <a:pt x="46053" y="55345"/>
                    <a:pt x="55345" y="46053"/>
                    <a:pt x="55345" y="34590"/>
                  </a:cubicBezTo>
                  <a:cubicBezTo>
                    <a:pt x="55345" y="23128"/>
                    <a:pt x="46053" y="13836"/>
                    <a:pt x="34590" y="13836"/>
                  </a:cubicBez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76" name="Freeform: Shape 62">
              <a:extLst>
                <a:ext uri="{FF2B5EF4-FFF2-40B4-BE49-F238E27FC236}">
                  <a16:creationId xmlns:a16="http://schemas.microsoft.com/office/drawing/2014/main" id="{D15C90E2-521D-4B17-90FC-15A4EA15481D}"/>
                </a:ext>
              </a:extLst>
            </p:cNvPr>
            <p:cNvSpPr/>
            <p:nvPr/>
          </p:nvSpPr>
          <p:spPr>
            <a:xfrm>
              <a:off x="10386482" y="1278269"/>
              <a:ext cx="69180" cy="69180"/>
            </a:xfrm>
            <a:custGeom>
              <a:avLst/>
              <a:gdLst>
                <a:gd name="connsiteX0" fmla="*/ 34590 w 69180"/>
                <a:gd name="connsiteY0" fmla="*/ 69181 h 69180"/>
                <a:gd name="connsiteX1" fmla="*/ 0 w 69180"/>
                <a:gd name="connsiteY1" fmla="*/ 34590 h 69180"/>
                <a:gd name="connsiteX2" fmla="*/ 34590 w 69180"/>
                <a:gd name="connsiteY2" fmla="*/ 0 h 69180"/>
                <a:gd name="connsiteX3" fmla="*/ 69181 w 69180"/>
                <a:gd name="connsiteY3" fmla="*/ 34590 h 69180"/>
                <a:gd name="connsiteX4" fmla="*/ 34590 w 69180"/>
                <a:gd name="connsiteY4" fmla="*/ 69181 h 69180"/>
                <a:gd name="connsiteX5" fmla="*/ 34590 w 69180"/>
                <a:gd name="connsiteY5" fmla="*/ 13836 h 69180"/>
                <a:gd name="connsiteX6" fmla="*/ 13836 w 69180"/>
                <a:gd name="connsiteY6" fmla="*/ 34590 h 69180"/>
                <a:gd name="connsiteX7" fmla="*/ 34590 w 69180"/>
                <a:gd name="connsiteY7" fmla="*/ 55345 h 69180"/>
                <a:gd name="connsiteX8" fmla="*/ 55345 w 69180"/>
                <a:gd name="connsiteY8" fmla="*/ 34590 h 69180"/>
                <a:gd name="connsiteX9" fmla="*/ 34590 w 69180"/>
                <a:gd name="connsiteY9" fmla="*/ 13836 h 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180" h="69180">
                  <a:moveTo>
                    <a:pt x="34590" y="69181"/>
                  </a:moveTo>
                  <a:cubicBezTo>
                    <a:pt x="15487" y="69181"/>
                    <a:pt x="0" y="53694"/>
                    <a:pt x="0" y="34590"/>
                  </a:cubicBezTo>
                  <a:cubicBezTo>
                    <a:pt x="0" y="15487"/>
                    <a:pt x="15487" y="0"/>
                    <a:pt x="34590" y="0"/>
                  </a:cubicBezTo>
                  <a:cubicBezTo>
                    <a:pt x="53694" y="0"/>
                    <a:pt x="69181" y="15487"/>
                    <a:pt x="69181" y="34590"/>
                  </a:cubicBezTo>
                  <a:cubicBezTo>
                    <a:pt x="69158" y="53685"/>
                    <a:pt x="53684" y="69158"/>
                    <a:pt x="34590" y="69181"/>
                  </a:cubicBezTo>
                  <a:close/>
                  <a:moveTo>
                    <a:pt x="34590" y="13836"/>
                  </a:moveTo>
                  <a:cubicBezTo>
                    <a:pt x="23128" y="13836"/>
                    <a:pt x="13836" y="23128"/>
                    <a:pt x="13836" y="34590"/>
                  </a:cubicBezTo>
                  <a:cubicBezTo>
                    <a:pt x="13836" y="46053"/>
                    <a:pt x="23128" y="55345"/>
                    <a:pt x="34590" y="55345"/>
                  </a:cubicBezTo>
                  <a:cubicBezTo>
                    <a:pt x="46053" y="55345"/>
                    <a:pt x="55345" y="46053"/>
                    <a:pt x="55345" y="34590"/>
                  </a:cubicBezTo>
                  <a:cubicBezTo>
                    <a:pt x="55345" y="23128"/>
                    <a:pt x="46053" y="13836"/>
                    <a:pt x="34590" y="13836"/>
                  </a:cubicBez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77" name="Freeform: Shape 63">
              <a:extLst>
                <a:ext uri="{FF2B5EF4-FFF2-40B4-BE49-F238E27FC236}">
                  <a16:creationId xmlns:a16="http://schemas.microsoft.com/office/drawing/2014/main" id="{9136FA95-39C9-4D35-BEFA-10C928BB1A1F}"/>
                </a:ext>
              </a:extLst>
            </p:cNvPr>
            <p:cNvSpPr/>
            <p:nvPr/>
          </p:nvSpPr>
          <p:spPr>
            <a:xfrm>
              <a:off x="10057943" y="1409685"/>
              <a:ext cx="121951" cy="256148"/>
            </a:xfrm>
            <a:custGeom>
              <a:avLst/>
              <a:gdLst>
                <a:gd name="connsiteX0" fmla="*/ 26392 w 121951"/>
                <a:gd name="connsiteY0" fmla="*/ 152343 h 256148"/>
                <a:gd name="connsiteX1" fmla="*/ 26392 w 121951"/>
                <a:gd name="connsiteY1" fmla="*/ 256148 h 256148"/>
                <a:gd name="connsiteX2" fmla="*/ 46503 w 121951"/>
                <a:gd name="connsiteY2" fmla="*/ 256148 h 256148"/>
                <a:gd name="connsiteX3" fmla="*/ 67880 w 121951"/>
                <a:gd name="connsiteY3" fmla="*/ 234764 h 256148"/>
                <a:gd name="connsiteX4" fmla="*/ 67880 w 121951"/>
                <a:gd name="connsiteY4" fmla="*/ 152343 h 256148"/>
                <a:gd name="connsiteX5" fmla="*/ 81716 w 121951"/>
                <a:gd name="connsiteY5" fmla="*/ 152343 h 256148"/>
                <a:gd name="connsiteX6" fmla="*/ 81716 w 121951"/>
                <a:gd name="connsiteY6" fmla="*/ 220908 h 256148"/>
                <a:gd name="connsiteX7" fmla="*/ 95552 w 121951"/>
                <a:gd name="connsiteY7" fmla="*/ 207071 h 256148"/>
                <a:gd name="connsiteX8" fmla="*/ 95552 w 121951"/>
                <a:gd name="connsiteY8" fmla="*/ 152343 h 256148"/>
                <a:gd name="connsiteX9" fmla="*/ 121952 w 121951"/>
                <a:gd name="connsiteY9" fmla="*/ 152343 h 256148"/>
                <a:gd name="connsiteX10" fmla="*/ 95573 w 121951"/>
                <a:gd name="connsiteY10" fmla="*/ 57282 h 256148"/>
                <a:gd name="connsiteX11" fmla="*/ 95573 w 121951"/>
                <a:gd name="connsiteY11" fmla="*/ 6946 h 256148"/>
                <a:gd name="connsiteX12" fmla="*/ 88655 w 121951"/>
                <a:gd name="connsiteY12" fmla="*/ 28 h 256148"/>
                <a:gd name="connsiteX13" fmla="*/ 81737 w 121951"/>
                <a:gd name="connsiteY13" fmla="*/ 6946 h 256148"/>
                <a:gd name="connsiteX14" fmla="*/ 81737 w 121951"/>
                <a:gd name="connsiteY14" fmla="*/ 58229 h 256148"/>
                <a:gd name="connsiteX15" fmla="*/ 103778 w 121951"/>
                <a:gd name="connsiteY15" fmla="*/ 138479 h 256148"/>
                <a:gd name="connsiteX16" fmla="*/ 18195 w 121951"/>
                <a:gd name="connsiteY16" fmla="*/ 138479 h 256148"/>
                <a:gd name="connsiteX17" fmla="*/ 40229 w 121951"/>
                <a:gd name="connsiteY17" fmla="*/ 59143 h 256148"/>
                <a:gd name="connsiteX18" fmla="*/ 40229 w 121951"/>
                <a:gd name="connsiteY18" fmla="*/ 6918 h 256148"/>
                <a:gd name="connsiteX19" fmla="*/ 33310 w 121951"/>
                <a:gd name="connsiteY19" fmla="*/ 0 h 256148"/>
                <a:gd name="connsiteX20" fmla="*/ 26392 w 121951"/>
                <a:gd name="connsiteY20" fmla="*/ 6918 h 256148"/>
                <a:gd name="connsiteX21" fmla="*/ 26392 w 121951"/>
                <a:gd name="connsiteY21" fmla="*/ 57254 h 256148"/>
                <a:gd name="connsiteX22" fmla="*/ 0 w 121951"/>
                <a:gd name="connsiteY22" fmla="*/ 152343 h 256148"/>
                <a:gd name="connsiteX23" fmla="*/ 40229 w 121951"/>
                <a:gd name="connsiteY23" fmla="*/ 152343 h 256148"/>
                <a:gd name="connsiteX24" fmla="*/ 54065 w 121951"/>
                <a:gd name="connsiteY24" fmla="*/ 152343 h 256148"/>
                <a:gd name="connsiteX25" fmla="*/ 54065 w 121951"/>
                <a:gd name="connsiteY25" fmla="*/ 242312 h 256148"/>
                <a:gd name="connsiteX26" fmla="*/ 40229 w 121951"/>
                <a:gd name="connsiteY26" fmla="*/ 242312 h 256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51" h="256148">
                  <a:moveTo>
                    <a:pt x="26392" y="152343"/>
                  </a:moveTo>
                  <a:lnTo>
                    <a:pt x="26392" y="256148"/>
                  </a:lnTo>
                  <a:lnTo>
                    <a:pt x="46503" y="256148"/>
                  </a:lnTo>
                  <a:lnTo>
                    <a:pt x="67880" y="234764"/>
                  </a:lnTo>
                  <a:lnTo>
                    <a:pt x="67880" y="152343"/>
                  </a:lnTo>
                  <a:lnTo>
                    <a:pt x="81716" y="152343"/>
                  </a:lnTo>
                  <a:lnTo>
                    <a:pt x="81716" y="220908"/>
                  </a:lnTo>
                  <a:lnTo>
                    <a:pt x="95552" y="207071"/>
                  </a:lnTo>
                  <a:lnTo>
                    <a:pt x="95552" y="152343"/>
                  </a:lnTo>
                  <a:lnTo>
                    <a:pt x="121952" y="152343"/>
                  </a:lnTo>
                  <a:lnTo>
                    <a:pt x="95573" y="57282"/>
                  </a:lnTo>
                  <a:lnTo>
                    <a:pt x="95573" y="6946"/>
                  </a:lnTo>
                  <a:cubicBezTo>
                    <a:pt x="95573" y="3125"/>
                    <a:pt x="92476" y="28"/>
                    <a:pt x="88655" y="28"/>
                  </a:cubicBezTo>
                  <a:cubicBezTo>
                    <a:pt x="84834" y="28"/>
                    <a:pt x="81737" y="3125"/>
                    <a:pt x="81737" y="6946"/>
                  </a:cubicBezTo>
                  <a:lnTo>
                    <a:pt x="81737" y="58229"/>
                  </a:lnTo>
                  <a:lnTo>
                    <a:pt x="103778" y="138479"/>
                  </a:lnTo>
                  <a:lnTo>
                    <a:pt x="18195" y="138479"/>
                  </a:lnTo>
                  <a:lnTo>
                    <a:pt x="40229" y="59143"/>
                  </a:lnTo>
                  <a:lnTo>
                    <a:pt x="40229" y="6918"/>
                  </a:lnTo>
                  <a:cubicBezTo>
                    <a:pt x="40229" y="3097"/>
                    <a:pt x="37131" y="0"/>
                    <a:pt x="33310" y="0"/>
                  </a:cubicBezTo>
                  <a:cubicBezTo>
                    <a:pt x="29490" y="0"/>
                    <a:pt x="26392" y="3097"/>
                    <a:pt x="26392" y="6918"/>
                  </a:cubicBezTo>
                  <a:lnTo>
                    <a:pt x="26392" y="57254"/>
                  </a:lnTo>
                  <a:lnTo>
                    <a:pt x="0" y="152343"/>
                  </a:lnTo>
                  <a:close/>
                  <a:moveTo>
                    <a:pt x="40229" y="152343"/>
                  </a:moveTo>
                  <a:lnTo>
                    <a:pt x="54065" y="152343"/>
                  </a:lnTo>
                  <a:lnTo>
                    <a:pt x="54065" y="242312"/>
                  </a:lnTo>
                  <a:lnTo>
                    <a:pt x="40229" y="242312"/>
                  </a:ln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78" name="Freeform: Shape 64">
              <a:extLst>
                <a:ext uri="{FF2B5EF4-FFF2-40B4-BE49-F238E27FC236}">
                  <a16:creationId xmlns:a16="http://schemas.microsoft.com/office/drawing/2014/main" id="{E6839F7B-A593-457D-B9EB-21C7BCCD8D4B}"/>
                </a:ext>
              </a:extLst>
            </p:cNvPr>
            <p:cNvSpPr/>
            <p:nvPr/>
          </p:nvSpPr>
          <p:spPr>
            <a:xfrm>
              <a:off x="10060625" y="1395877"/>
              <a:ext cx="567366" cy="352906"/>
            </a:xfrm>
            <a:custGeom>
              <a:avLst/>
              <a:gdLst>
                <a:gd name="connsiteX0" fmla="*/ 470513 w 567366"/>
                <a:gd name="connsiteY0" fmla="*/ 0 h 352906"/>
                <a:gd name="connsiteX1" fmla="*/ 463595 w 567366"/>
                <a:gd name="connsiteY1" fmla="*/ 6918 h 352906"/>
                <a:gd name="connsiteX2" fmla="*/ 470513 w 567366"/>
                <a:gd name="connsiteY2" fmla="*/ 13836 h 352906"/>
                <a:gd name="connsiteX3" fmla="*/ 543582 w 567366"/>
                <a:gd name="connsiteY3" fmla="*/ 13836 h 352906"/>
                <a:gd name="connsiteX4" fmla="*/ 543630 w 567366"/>
                <a:gd name="connsiteY4" fmla="*/ 13954 h 352906"/>
                <a:gd name="connsiteX5" fmla="*/ 311398 w 567366"/>
                <a:gd name="connsiteY5" fmla="*/ 246186 h 352906"/>
                <a:gd name="connsiteX6" fmla="*/ 204168 w 567366"/>
                <a:gd name="connsiteY6" fmla="*/ 138956 h 352906"/>
                <a:gd name="connsiteX7" fmla="*/ 2112 w 567366"/>
                <a:gd name="connsiteY7" fmla="*/ 341012 h 352906"/>
                <a:gd name="connsiteX8" fmla="*/ 1942 w 567366"/>
                <a:gd name="connsiteY8" fmla="*/ 350794 h 352906"/>
                <a:gd name="connsiteX9" fmla="*/ 11724 w 567366"/>
                <a:gd name="connsiteY9" fmla="*/ 350964 h 352906"/>
                <a:gd name="connsiteX10" fmla="*/ 11894 w 567366"/>
                <a:gd name="connsiteY10" fmla="*/ 350794 h 352906"/>
                <a:gd name="connsiteX11" fmla="*/ 204168 w 567366"/>
                <a:gd name="connsiteY11" fmla="*/ 158521 h 352906"/>
                <a:gd name="connsiteX12" fmla="*/ 311398 w 567366"/>
                <a:gd name="connsiteY12" fmla="*/ 265750 h 352906"/>
                <a:gd name="connsiteX13" fmla="*/ 553412 w 567366"/>
                <a:gd name="connsiteY13" fmla="*/ 23736 h 352906"/>
                <a:gd name="connsiteX14" fmla="*/ 553530 w 567366"/>
                <a:gd name="connsiteY14" fmla="*/ 23784 h 352906"/>
                <a:gd name="connsiteX15" fmla="*/ 553530 w 567366"/>
                <a:gd name="connsiteY15" fmla="*/ 96853 h 352906"/>
                <a:gd name="connsiteX16" fmla="*/ 560448 w 567366"/>
                <a:gd name="connsiteY16" fmla="*/ 103771 h 352906"/>
                <a:gd name="connsiteX17" fmla="*/ 567366 w 567366"/>
                <a:gd name="connsiteY17" fmla="*/ 96853 h 352906"/>
                <a:gd name="connsiteX18" fmla="*/ 567366 w 567366"/>
                <a:gd name="connsiteY18" fmla="*/ 0 h 35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7366" h="352906">
                  <a:moveTo>
                    <a:pt x="470513" y="0"/>
                  </a:moveTo>
                  <a:cubicBezTo>
                    <a:pt x="466692" y="0"/>
                    <a:pt x="463595" y="3097"/>
                    <a:pt x="463595" y="6918"/>
                  </a:cubicBezTo>
                  <a:cubicBezTo>
                    <a:pt x="463595" y="10739"/>
                    <a:pt x="466692" y="13836"/>
                    <a:pt x="470513" y="13836"/>
                  </a:cubicBezTo>
                  <a:lnTo>
                    <a:pt x="543582" y="13836"/>
                  </a:lnTo>
                  <a:cubicBezTo>
                    <a:pt x="543672" y="13836"/>
                    <a:pt x="543693" y="13891"/>
                    <a:pt x="543630" y="13954"/>
                  </a:cubicBezTo>
                  <a:lnTo>
                    <a:pt x="311398" y="246186"/>
                  </a:lnTo>
                  <a:lnTo>
                    <a:pt x="204168" y="138956"/>
                  </a:lnTo>
                  <a:lnTo>
                    <a:pt x="2112" y="341012"/>
                  </a:lnTo>
                  <a:cubicBezTo>
                    <a:pt x="-636" y="343667"/>
                    <a:pt x="-712" y="348046"/>
                    <a:pt x="1942" y="350794"/>
                  </a:cubicBezTo>
                  <a:cubicBezTo>
                    <a:pt x="4596" y="353543"/>
                    <a:pt x="8976" y="353619"/>
                    <a:pt x="11724" y="350964"/>
                  </a:cubicBezTo>
                  <a:cubicBezTo>
                    <a:pt x="11782" y="350908"/>
                    <a:pt x="11838" y="350852"/>
                    <a:pt x="11894" y="350794"/>
                  </a:cubicBezTo>
                  <a:lnTo>
                    <a:pt x="204168" y="158521"/>
                  </a:lnTo>
                  <a:lnTo>
                    <a:pt x="311398" y="265750"/>
                  </a:lnTo>
                  <a:lnTo>
                    <a:pt x="553412" y="23736"/>
                  </a:lnTo>
                  <a:cubicBezTo>
                    <a:pt x="553475" y="23674"/>
                    <a:pt x="553530" y="23694"/>
                    <a:pt x="553530" y="23784"/>
                  </a:cubicBezTo>
                  <a:lnTo>
                    <a:pt x="553530" y="96853"/>
                  </a:lnTo>
                  <a:cubicBezTo>
                    <a:pt x="553530" y="100674"/>
                    <a:pt x="556627" y="103771"/>
                    <a:pt x="560448" y="103771"/>
                  </a:cubicBezTo>
                  <a:cubicBezTo>
                    <a:pt x="564269" y="103771"/>
                    <a:pt x="567366" y="100674"/>
                    <a:pt x="567366" y="96853"/>
                  </a:cubicBezTo>
                  <a:lnTo>
                    <a:pt x="567366" y="0"/>
                  </a:ln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grpSp>
      <p:grpSp>
        <p:nvGrpSpPr>
          <p:cNvPr id="79" name="群組 78"/>
          <p:cNvGrpSpPr/>
          <p:nvPr/>
        </p:nvGrpSpPr>
        <p:grpSpPr>
          <a:xfrm>
            <a:off x="6479739" y="2552003"/>
            <a:ext cx="2589386" cy="2289192"/>
            <a:chOff x="6566068" y="2724830"/>
            <a:chExt cx="2589386" cy="2289192"/>
          </a:xfrm>
        </p:grpSpPr>
        <p:pic>
          <p:nvPicPr>
            <p:cNvPr id="8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66068" y="2750897"/>
              <a:ext cx="327210" cy="396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1" name="群組 80"/>
            <p:cNvGrpSpPr/>
            <p:nvPr/>
          </p:nvGrpSpPr>
          <p:grpSpPr>
            <a:xfrm>
              <a:off x="6632540" y="2724830"/>
              <a:ext cx="2522914" cy="2289192"/>
              <a:chOff x="6632540" y="2724830"/>
              <a:chExt cx="2522914" cy="2289192"/>
            </a:xfrm>
          </p:grpSpPr>
          <p:pic>
            <p:nvPicPr>
              <p:cNvPr id="8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13683" y="3554783"/>
                <a:ext cx="310641" cy="51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39933" y="3107510"/>
                <a:ext cx="2515521" cy="1876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文字方塊 83"/>
              <p:cNvSpPr txBox="1"/>
              <p:nvPr/>
            </p:nvSpPr>
            <p:spPr>
              <a:xfrm>
                <a:off x="6964885" y="3741878"/>
                <a:ext cx="1754193" cy="217140"/>
              </a:xfrm>
              <a:prstGeom prst="rect">
                <a:avLst/>
              </a:prstGeom>
              <a:noFill/>
            </p:spPr>
            <p:txBody>
              <a:bodyPr wrap="none" lIns="77880" tIns="38940" rIns="77880" bIns="38940" rtlCol="0">
                <a:spAutoFit/>
              </a:bodyPr>
              <a:lstStyle/>
              <a:p>
                <a:pPr marL="154142" indent="-154142" defTabSz="1070737">
                  <a:buFont typeface="Wingdings" pitchFamily="2" charset="2"/>
                  <a:buAutoNum type="circleNumWdWhitePlain" startAt="3"/>
                </a:pPr>
                <a:r>
                  <a:rPr lang="zh-TW" altLang="en-US" sz="900" dirty="0">
                    <a:solidFill>
                      <a:srgbClr val="70AD47">
                        <a:lumMod val="20000"/>
                        <a:lumOff val="80000"/>
                      </a:srgbClr>
                    </a:solidFill>
                    <a:ea typeface="微軟正黑體"/>
                  </a:rPr>
                  <a:t>提出</a:t>
                </a:r>
                <a:r>
                  <a:rPr lang="en-US" altLang="zh-TW" sz="900" dirty="0">
                    <a:solidFill>
                      <a:srgbClr val="70AD47">
                        <a:lumMod val="20000"/>
                        <a:lumOff val="80000"/>
                      </a:srgbClr>
                    </a:solidFill>
                    <a:ea typeface="微軟正黑體"/>
                  </a:rPr>
                  <a:t>Short/Long Term Solution</a:t>
                </a:r>
                <a:endParaRPr lang="zh-TW" altLang="en-US" sz="900" dirty="0">
                  <a:solidFill>
                    <a:srgbClr val="70AD47">
                      <a:lumMod val="20000"/>
                      <a:lumOff val="80000"/>
                    </a:srgbClr>
                  </a:solidFill>
                  <a:ea typeface="微軟正黑體"/>
                </a:endParaRPr>
              </a:p>
            </p:txBody>
          </p:sp>
          <p:pic>
            <p:nvPicPr>
              <p:cNvPr id="85" name="Picture 15"/>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7164288" y="3063811"/>
                <a:ext cx="302800" cy="246025"/>
              </a:xfrm>
              <a:prstGeom prst="rect">
                <a:avLst/>
              </a:prstGeom>
              <a:noFill/>
              <a:ln>
                <a:noFill/>
              </a:ln>
              <a:effectLst>
                <a:outerShdw dist="35921" dir="2700000" algn="ctr" rotWithShape="0">
                  <a:srgbClr val="E7E6E6"/>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3" name="文字方塊 92"/>
              <p:cNvSpPr txBox="1"/>
              <p:nvPr/>
            </p:nvSpPr>
            <p:spPr>
              <a:xfrm>
                <a:off x="6831943" y="2897598"/>
                <a:ext cx="1481683" cy="217140"/>
              </a:xfrm>
              <a:prstGeom prst="rect">
                <a:avLst/>
              </a:prstGeom>
              <a:noFill/>
            </p:spPr>
            <p:txBody>
              <a:bodyPr wrap="none" lIns="77880" tIns="38940" rIns="77880" bIns="38940" rtlCol="0">
                <a:spAutoFit/>
              </a:bodyPr>
              <a:lstStyle/>
              <a:p>
                <a:pPr marL="151436" indent="-151436" defTabSz="1070737">
                  <a:buFont typeface="Wingdings" pitchFamily="2" charset="2"/>
                  <a:buAutoNum type="circleNumWdWhitePlain"/>
                </a:pPr>
                <a:r>
                  <a:rPr lang="en-US" altLang="zh-TW" sz="900" dirty="0">
                    <a:solidFill>
                      <a:srgbClr val="70AD47">
                        <a:lumMod val="20000"/>
                        <a:lumOff val="80000"/>
                      </a:srgbClr>
                    </a:solidFill>
                    <a:ea typeface="微軟正黑體"/>
                  </a:rPr>
                  <a:t>Trouble Shooting Review</a:t>
                </a:r>
                <a:endParaRPr lang="zh-TW" altLang="en-US" sz="900" dirty="0">
                  <a:solidFill>
                    <a:srgbClr val="70AD47">
                      <a:lumMod val="20000"/>
                      <a:lumOff val="80000"/>
                    </a:srgbClr>
                  </a:solidFill>
                  <a:ea typeface="微軟正黑體"/>
                </a:endParaRPr>
              </a:p>
            </p:txBody>
          </p:sp>
          <p:sp>
            <p:nvSpPr>
              <p:cNvPr id="94" name="文字方塊 93"/>
              <p:cNvSpPr txBox="1"/>
              <p:nvPr/>
            </p:nvSpPr>
            <p:spPr>
              <a:xfrm>
                <a:off x="6632540" y="3309830"/>
                <a:ext cx="1991438" cy="217140"/>
              </a:xfrm>
              <a:prstGeom prst="rect">
                <a:avLst/>
              </a:prstGeom>
              <a:noFill/>
            </p:spPr>
            <p:txBody>
              <a:bodyPr wrap="none" lIns="77880" tIns="38940" rIns="77880" bIns="38940" rtlCol="0">
                <a:spAutoFit/>
              </a:bodyPr>
              <a:lstStyle/>
              <a:p>
                <a:pPr marL="151436" indent="-151436" defTabSz="1070737">
                  <a:buFont typeface="Wingdings" pitchFamily="2" charset="2"/>
                  <a:buAutoNum type="circleNumWdWhitePlain" startAt="2"/>
                </a:pPr>
                <a:r>
                  <a:rPr lang="zh-TW" altLang="en-US" sz="900" dirty="0">
                    <a:solidFill>
                      <a:srgbClr val="70AD47">
                        <a:lumMod val="20000"/>
                        <a:lumOff val="80000"/>
                      </a:srgbClr>
                    </a:solidFill>
                    <a:ea typeface="微軟正黑體"/>
                  </a:rPr>
                  <a:t>集中討論，找出真正的</a:t>
                </a:r>
                <a:r>
                  <a:rPr lang="en-US" altLang="zh-TW" sz="900" dirty="0">
                    <a:solidFill>
                      <a:srgbClr val="70AD47">
                        <a:lumMod val="20000"/>
                        <a:lumOff val="80000"/>
                      </a:srgbClr>
                    </a:solidFill>
                    <a:ea typeface="微軟正黑體"/>
                  </a:rPr>
                  <a:t>Root Cause</a:t>
                </a:r>
                <a:endParaRPr lang="zh-TW" altLang="en-US" sz="900" dirty="0">
                  <a:solidFill>
                    <a:srgbClr val="70AD47">
                      <a:lumMod val="20000"/>
                      <a:lumOff val="80000"/>
                    </a:srgbClr>
                  </a:solidFill>
                  <a:ea typeface="微軟正黑體"/>
                </a:endParaRPr>
              </a:p>
            </p:txBody>
          </p:sp>
          <p:sp>
            <p:nvSpPr>
              <p:cNvPr id="95" name="文字方塊 94"/>
              <p:cNvSpPr txBox="1"/>
              <p:nvPr/>
            </p:nvSpPr>
            <p:spPr>
              <a:xfrm>
                <a:off x="7363697" y="4173926"/>
                <a:ext cx="1348633" cy="217140"/>
              </a:xfrm>
              <a:prstGeom prst="rect">
                <a:avLst/>
              </a:prstGeom>
              <a:noFill/>
            </p:spPr>
            <p:txBody>
              <a:bodyPr wrap="none" lIns="77880" tIns="38940" rIns="77880" bIns="38940" rtlCol="0">
                <a:spAutoFit/>
              </a:bodyPr>
              <a:lstStyle/>
              <a:p>
                <a:pPr marL="151436" indent="-151436" defTabSz="1070737">
                  <a:buFont typeface="Wingdings" pitchFamily="2" charset="2"/>
                  <a:buAutoNum type="circleNumWdWhitePlain" startAt="4"/>
                </a:pPr>
                <a:r>
                  <a:rPr lang="zh-TW" altLang="en-US" sz="900" dirty="0">
                    <a:solidFill>
                      <a:srgbClr val="70AD47">
                        <a:lumMod val="20000"/>
                        <a:lumOff val="80000"/>
                      </a:srgbClr>
                    </a:solidFill>
                    <a:ea typeface="微軟正黑體"/>
                  </a:rPr>
                  <a:t>提出意見，反覆檢驗</a:t>
                </a:r>
              </a:p>
            </p:txBody>
          </p:sp>
          <p:sp>
            <p:nvSpPr>
              <p:cNvPr id="97" name="文字方塊 96"/>
              <p:cNvSpPr txBox="1"/>
              <p:nvPr/>
            </p:nvSpPr>
            <p:spPr>
              <a:xfrm>
                <a:off x="7297226" y="4605974"/>
                <a:ext cx="1302146" cy="217140"/>
              </a:xfrm>
              <a:prstGeom prst="rect">
                <a:avLst/>
              </a:prstGeom>
              <a:noFill/>
            </p:spPr>
            <p:txBody>
              <a:bodyPr wrap="none" lIns="77880" tIns="38940" rIns="77880" bIns="38940" rtlCol="0">
                <a:spAutoFit/>
              </a:bodyPr>
              <a:lstStyle/>
              <a:p>
                <a:pPr marL="151436" indent="-151436" defTabSz="1070737">
                  <a:buFont typeface="Wingdings" pitchFamily="2" charset="2"/>
                  <a:buAutoNum type="circleNumWdWhitePlain" startAt="5"/>
                </a:pPr>
                <a:r>
                  <a:rPr lang="en-US" altLang="zh-TW" sz="900" dirty="0">
                    <a:solidFill>
                      <a:srgbClr val="70AD47">
                        <a:lumMod val="20000"/>
                        <a:lumOff val="80000"/>
                      </a:srgbClr>
                    </a:solidFill>
                    <a:ea typeface="微軟正黑體"/>
                  </a:rPr>
                  <a:t>Assign</a:t>
                </a:r>
                <a:r>
                  <a:rPr lang="zh-TW" altLang="en-US" sz="900" dirty="0">
                    <a:solidFill>
                      <a:srgbClr val="70AD47">
                        <a:lumMod val="20000"/>
                        <a:lumOff val="80000"/>
                      </a:srgbClr>
                    </a:solidFill>
                    <a:ea typeface="微軟正黑體"/>
                  </a:rPr>
                  <a:t>人員解決問題</a:t>
                </a:r>
              </a:p>
            </p:txBody>
          </p:sp>
          <p:sp>
            <p:nvSpPr>
              <p:cNvPr id="117" name="矩形 116"/>
              <p:cNvSpPr/>
              <p:nvPr/>
            </p:nvSpPr>
            <p:spPr>
              <a:xfrm>
                <a:off x="6699009" y="2724830"/>
                <a:ext cx="1026401" cy="236198"/>
              </a:xfrm>
              <a:prstGeom prst="rect">
                <a:avLst/>
              </a:prstGeom>
            </p:spPr>
            <p:txBody>
              <a:bodyPr wrap="none" lIns="51037" tIns="25517" rIns="51037" bIns="25517">
                <a:spAutoFit/>
              </a:bodyPr>
              <a:lstStyle/>
              <a:p>
                <a:pPr defTabSz="510490" fontAlgn="base">
                  <a:spcBef>
                    <a:spcPct val="0"/>
                  </a:spcBef>
                  <a:spcAft>
                    <a:spcPct val="0"/>
                  </a:spcAft>
                </a:pPr>
                <a:r>
                  <a:rPr kumimoji="1" lang="en-US" altLang="zh-TW" sz="1200" dirty="0">
                    <a:solidFill>
                      <a:srgbClr val="ED7D31"/>
                    </a:solidFill>
                    <a:effectLst>
                      <a:outerShdw blurRad="38100" dist="38100" dir="2700000" algn="tl">
                        <a:srgbClr val="000000">
                          <a:alpha val="43137"/>
                        </a:srgbClr>
                      </a:outerShdw>
                    </a:effectLst>
                    <a:ea typeface="微軟正黑體"/>
                    <a:cs typeface="Calibri" pitchFamily="34" charset="0"/>
                  </a:rPr>
                  <a:t>『</a:t>
                </a:r>
                <a:r>
                  <a:rPr kumimoji="1" lang="zh-TW" altLang="en-US" sz="1200" dirty="0">
                    <a:solidFill>
                      <a:srgbClr val="ED7D31"/>
                    </a:solidFill>
                    <a:effectLst>
                      <a:outerShdw blurRad="38100" dist="38100" dir="2700000" algn="tl">
                        <a:srgbClr val="000000">
                          <a:alpha val="43137"/>
                        </a:srgbClr>
                      </a:outerShdw>
                    </a:effectLst>
                    <a:ea typeface="微軟正黑體"/>
                    <a:cs typeface="Calibri" pitchFamily="34" charset="0"/>
                  </a:rPr>
                  <a:t>承認</a:t>
                </a:r>
                <a:r>
                  <a:rPr kumimoji="1" lang="en-US" altLang="zh-TW" sz="1200" dirty="0">
                    <a:solidFill>
                      <a:srgbClr val="ED7D31"/>
                    </a:solidFill>
                    <a:effectLst>
                      <a:outerShdw blurRad="38100" dist="38100" dir="2700000" algn="tl">
                        <a:srgbClr val="000000">
                          <a:alpha val="43137"/>
                        </a:srgbClr>
                      </a:outerShdw>
                    </a:effectLst>
                    <a:ea typeface="微軟正黑體"/>
                    <a:cs typeface="Calibri" pitchFamily="34" charset="0"/>
                  </a:rPr>
                  <a:t>』</a:t>
                </a:r>
                <a:r>
                  <a:rPr kumimoji="1" lang="zh-TW" altLang="en-US" sz="1200" dirty="0">
                    <a:solidFill>
                      <a:srgbClr val="ED7D31"/>
                    </a:solidFill>
                    <a:effectLst>
                      <a:outerShdw blurRad="38100" dist="38100" dir="2700000" algn="tl">
                        <a:srgbClr val="000000">
                          <a:alpha val="43137"/>
                        </a:srgbClr>
                      </a:outerShdw>
                    </a:effectLst>
                    <a:ea typeface="微軟正黑體"/>
                    <a:cs typeface="Calibri" pitchFamily="34" charset="0"/>
                  </a:rPr>
                  <a:t>問題</a:t>
                </a:r>
                <a:endParaRPr kumimoji="1" lang="en-US" altLang="zh-TW" sz="1200" dirty="0">
                  <a:solidFill>
                    <a:srgbClr val="ED7D31"/>
                  </a:solidFill>
                  <a:effectLst>
                    <a:outerShdw blurRad="38100" dist="38100" dir="2700000" algn="tl">
                      <a:srgbClr val="000000">
                        <a:alpha val="43137"/>
                      </a:srgbClr>
                    </a:outerShdw>
                  </a:effectLst>
                  <a:ea typeface="微軟正黑體"/>
                  <a:cs typeface="Calibri" pitchFamily="34" charset="0"/>
                </a:endParaRPr>
              </a:p>
            </p:txBody>
          </p:sp>
          <p:pic>
            <p:nvPicPr>
              <p:cNvPr id="118" name="Picture 15"/>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8759542" y="4767997"/>
                <a:ext cx="302800" cy="246025"/>
              </a:xfrm>
              <a:prstGeom prst="rect">
                <a:avLst/>
              </a:prstGeom>
              <a:noFill/>
              <a:ln>
                <a:noFill/>
              </a:ln>
              <a:effectLst>
                <a:outerShdw dist="35921" dir="2700000" algn="ctr" rotWithShape="0">
                  <a:srgbClr val="E7E6E6"/>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9" name="Picture 15"/>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7907842" y="3915306"/>
                <a:ext cx="302800" cy="246025"/>
              </a:xfrm>
              <a:prstGeom prst="rect">
                <a:avLst/>
              </a:prstGeom>
              <a:noFill/>
              <a:ln>
                <a:noFill/>
              </a:ln>
              <a:effectLst>
                <a:outerShdw dist="35921" dir="2700000" algn="ctr" rotWithShape="0">
                  <a:srgbClr val="E7E6E6"/>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pic>
        <p:nvPicPr>
          <p:cNvPr id="120"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74830" y="3280600"/>
            <a:ext cx="2799073" cy="1247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1" name="矩形 120"/>
          <p:cNvSpPr/>
          <p:nvPr/>
        </p:nvSpPr>
        <p:spPr>
          <a:xfrm>
            <a:off x="2698596" y="2499742"/>
            <a:ext cx="2265941" cy="646331"/>
          </a:xfrm>
          <a:prstGeom prst="rect">
            <a:avLst/>
          </a:prstGeom>
        </p:spPr>
        <p:txBody>
          <a:bodyPr wrap="square">
            <a:spAutoFit/>
          </a:bodyPr>
          <a:lstStyle/>
          <a:p>
            <a:pPr marL="151436" lvl="0" indent="-151436" defTabSz="510878" fontAlgn="base">
              <a:spcBef>
                <a:spcPct val="0"/>
              </a:spcBef>
              <a:spcAft>
                <a:spcPct val="0"/>
              </a:spcAft>
              <a:buFontTx/>
              <a:buAutoNum type="circleNumWdWhitePlain"/>
              <a:defRPr/>
            </a:pPr>
            <a:r>
              <a:rPr kumimoji="1" lang="zh-TW" altLang="en-US" sz="900" kern="0" dirty="0">
                <a:solidFill>
                  <a:schemeClr val="bg1">
                    <a:lumMod val="65000"/>
                  </a:schemeClr>
                </a:solidFill>
                <a:latin typeface="微軟正黑體" panose="020B0604030504040204" pitchFamily="34" charset="-120"/>
                <a:ea typeface="微軟正黑體"/>
              </a:rPr>
              <a:t>確保每一個系統都有兩個人以上熟悉</a:t>
            </a:r>
            <a:endParaRPr kumimoji="1" lang="en-US" altLang="zh-TW" sz="900" kern="0" dirty="0">
              <a:solidFill>
                <a:schemeClr val="bg1">
                  <a:lumMod val="65000"/>
                </a:schemeClr>
              </a:solidFill>
              <a:latin typeface="微軟正黑體" panose="020B0604030504040204" pitchFamily="34" charset="-120"/>
              <a:ea typeface="微軟正黑體"/>
            </a:endParaRPr>
          </a:p>
          <a:p>
            <a:pPr marL="151436" lvl="0" indent="-151436" defTabSz="510878" fontAlgn="base">
              <a:spcBef>
                <a:spcPct val="0"/>
              </a:spcBef>
              <a:spcAft>
                <a:spcPct val="0"/>
              </a:spcAft>
              <a:buFontTx/>
              <a:buAutoNum type="circleNumWdWhitePlain"/>
              <a:defRPr/>
            </a:pPr>
            <a:r>
              <a:rPr kumimoji="1" lang="zh-TW" altLang="en-US" sz="900" kern="0" dirty="0">
                <a:solidFill>
                  <a:schemeClr val="bg1">
                    <a:lumMod val="65000"/>
                  </a:schemeClr>
                </a:solidFill>
                <a:latin typeface="微軟正黑體" panose="020B0604030504040204" pitchFamily="34" charset="-120"/>
                <a:ea typeface="微軟正黑體"/>
              </a:rPr>
              <a:t>日常的工作會根據他所負責與支援的系統來分配</a:t>
            </a:r>
            <a:endParaRPr kumimoji="1" lang="en-US" altLang="zh-TW" sz="900" kern="0" dirty="0">
              <a:solidFill>
                <a:schemeClr val="bg1">
                  <a:lumMod val="65000"/>
                </a:schemeClr>
              </a:solidFill>
              <a:latin typeface="微軟正黑體" panose="020B0604030504040204" pitchFamily="34" charset="-120"/>
              <a:ea typeface="微軟正黑體"/>
            </a:endParaRPr>
          </a:p>
          <a:p>
            <a:pPr marL="151436" lvl="0" indent="-151436" defTabSz="510878" fontAlgn="base">
              <a:spcBef>
                <a:spcPct val="0"/>
              </a:spcBef>
              <a:spcAft>
                <a:spcPct val="0"/>
              </a:spcAft>
              <a:buFont typeface="Wingdings" panose="05000000000000000000" pitchFamily="2" charset="2"/>
              <a:buAutoNum type="circleNumWdWhitePlain"/>
              <a:defRPr/>
            </a:pPr>
            <a:r>
              <a:rPr kumimoji="1" lang="zh-TW" altLang="en-US" sz="900" kern="0" dirty="0">
                <a:solidFill>
                  <a:schemeClr val="bg1">
                    <a:lumMod val="65000"/>
                  </a:schemeClr>
                </a:solidFill>
                <a:latin typeface="微軟正黑體" panose="020B0604030504040204" pitchFamily="34" charset="-120"/>
                <a:ea typeface="微軟正黑體"/>
              </a:rPr>
              <a:t>減少工程師因為不熟悉造成的</a:t>
            </a:r>
            <a:r>
              <a:rPr kumimoji="1" lang="en-US" altLang="zh-TW" sz="900" kern="0" dirty="0">
                <a:solidFill>
                  <a:schemeClr val="bg1">
                    <a:lumMod val="65000"/>
                  </a:schemeClr>
                </a:solidFill>
                <a:latin typeface="微軟正黑體" panose="020B0604030504040204" pitchFamily="34" charset="-120"/>
                <a:ea typeface="微軟正黑體"/>
              </a:rPr>
              <a:t>MO</a:t>
            </a:r>
          </a:p>
        </p:txBody>
      </p:sp>
      <p:pic>
        <p:nvPicPr>
          <p:cNvPr id="122"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317238" y="3820074"/>
            <a:ext cx="2356338" cy="708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3"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22227" y="3752571"/>
            <a:ext cx="865397" cy="775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8" name="Graphic 48" descr="Bullseye with solid fill">
            <a:extLst>
              <a:ext uri="{FF2B5EF4-FFF2-40B4-BE49-F238E27FC236}">
                <a16:creationId xmlns:a16="http://schemas.microsoft.com/office/drawing/2014/main" id="{A8BEC38B-B760-42FC-9910-1A0C7548C6FF}"/>
              </a:ext>
            </a:extLst>
          </p:cNvPr>
          <p:cNvPicPr>
            <a:picLocks noChangeAspect="1"/>
          </p:cNvPicPr>
          <p:nvPr/>
        </p:nvPicPr>
        <p:blipFill>
          <a:blip r:embed="rId10" cstate="print">
            <a:duotone>
              <a:prstClr val="black"/>
              <a:schemeClr val="tx2">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3198433" y="745409"/>
            <a:ext cx="452234" cy="45223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158843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11</a:t>
            </a:fld>
            <a:endParaRPr lang="zh-CN" altLang="en-US">
              <a:solidFill>
                <a:prstClr val="black">
                  <a:tint val="75000"/>
                </a:prstClr>
              </a:solidFill>
            </a:endParaRPr>
          </a:p>
        </p:txBody>
      </p:sp>
      <p:sp>
        <p:nvSpPr>
          <p:cNvPr id="20" name="矩形 19"/>
          <p:cNvSpPr/>
          <p:nvPr/>
        </p:nvSpPr>
        <p:spPr>
          <a:xfrm>
            <a:off x="766776" y="148409"/>
            <a:ext cx="7920000" cy="500135"/>
          </a:xfrm>
          <a:prstGeom prst="rect">
            <a:avLst/>
          </a:prstGeom>
        </p:spPr>
        <p:txBody>
          <a:bodyPr wrap="square" lIns="68579" tIns="34289" rIns="68579" bIns="34289">
            <a:spAutoFit/>
          </a:bodyPr>
          <a:lstStyle/>
          <a:p>
            <a:pPr defTabSz="685783"/>
            <a:r>
              <a:rPr lang="zh-TW" altLang="en-US"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過去</a:t>
            </a:r>
            <a:r>
              <a:rPr lang="zh-TW" altLang="en-US"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貢獻</a:t>
            </a:r>
            <a:r>
              <a:rPr lang="zh-TW" altLang="en-US"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 </a:t>
            </a:r>
            <a:r>
              <a:rPr lang="en-US" altLang="zh-TW"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 </a:t>
            </a:r>
            <a:r>
              <a:rPr lang="zh-TW" altLang="en-US" sz="2800" b="1" dirty="0" smtClean="0">
                <a:solidFill>
                  <a:srgbClr val="FFC000"/>
                </a:solidFill>
                <a:effectLst>
                  <a:outerShdw blurRad="38100" dist="38100" dir="2700000" algn="tl">
                    <a:srgbClr val="000000">
                      <a:alpha val="43137"/>
                    </a:srgbClr>
                  </a:outerShdw>
                </a:effectLst>
                <a:ea typeface="微軟正黑體" panose="020B0604030504040204" pitchFamily="34" charset="-120"/>
              </a:rPr>
              <a:t>打破</a:t>
            </a:r>
            <a:r>
              <a:rPr lang="zh-TW" altLang="en-US"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作業常規</a:t>
            </a:r>
            <a:r>
              <a:rPr lang="en-US" altLang="zh-TW"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a:t>
            </a:r>
            <a:r>
              <a:rPr lang="zh-TW" altLang="en-US"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 </a:t>
            </a:r>
            <a:r>
              <a:rPr lang="zh-TW" altLang="en-US" sz="2800" b="1" dirty="0" smtClean="0">
                <a:solidFill>
                  <a:srgbClr val="FFC000"/>
                </a:solidFill>
                <a:effectLst>
                  <a:outerShdw blurRad="38100" dist="38100" dir="2700000" algn="tl">
                    <a:srgbClr val="000000">
                      <a:alpha val="43137"/>
                    </a:srgbClr>
                  </a:outerShdw>
                </a:effectLst>
                <a:ea typeface="微軟正黑體" panose="020B0604030504040204" pitchFamily="34" charset="-120"/>
              </a:rPr>
              <a:t>改善</a:t>
            </a:r>
            <a:r>
              <a:rPr lang="zh-TW" altLang="en-US"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作業 </a:t>
            </a:r>
            <a:r>
              <a:rPr lang="en-US" altLang="zh-TW"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Loading</a:t>
            </a:r>
            <a:endParaRPr lang="zh-CN" altLang="en-US" sz="2800" b="1" dirty="0">
              <a:solidFill>
                <a:srgbClr val="FFC000"/>
              </a:solidFill>
              <a:effectLst>
                <a:outerShdw blurRad="38100" dist="38100" dir="2700000" algn="tl">
                  <a:srgbClr val="000000">
                    <a:alpha val="43137"/>
                  </a:srgbClr>
                </a:outerShdw>
              </a:effectLst>
              <a:ea typeface="微軟正黑體" panose="020B0604030504040204" pitchFamily="34" charset="-120"/>
            </a:endParaRPr>
          </a:p>
        </p:txBody>
      </p:sp>
      <p:grpSp>
        <p:nvGrpSpPr>
          <p:cNvPr id="21" name="组合 24"/>
          <p:cNvGrpSpPr/>
          <p:nvPr/>
        </p:nvGrpSpPr>
        <p:grpSpPr>
          <a:xfrm>
            <a:off x="335756" y="213353"/>
            <a:ext cx="385161" cy="431802"/>
            <a:chOff x="447675" y="367239"/>
            <a:chExt cx="513548" cy="575736"/>
          </a:xfrm>
        </p:grpSpPr>
        <p:sp>
          <p:nvSpPr>
            <p:cNvPr id="22" name="等腰三角形 21"/>
            <p:cNvSpPr/>
            <p:nvPr/>
          </p:nvSpPr>
          <p:spPr>
            <a:xfrm rot="5400000">
              <a:off x="414282" y="400632"/>
              <a:ext cx="484204" cy="417418"/>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sp>
          <p:nvSpPr>
            <p:cNvPr id="23" name="等腰三角形 22"/>
            <p:cNvSpPr/>
            <p:nvPr/>
          </p:nvSpPr>
          <p:spPr>
            <a:xfrm rot="5400000">
              <a:off x="581357" y="563109"/>
              <a:ext cx="408004" cy="351728"/>
            </a:xfrm>
            <a:prstGeom prst="triangle">
              <a:avLst/>
            </a:prstGeom>
            <a:solidFill>
              <a:srgbClr val="2A999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grpSp>
      <p:sp>
        <p:nvSpPr>
          <p:cNvPr id="37" name="矩形 36"/>
          <p:cNvSpPr/>
          <p:nvPr/>
        </p:nvSpPr>
        <p:spPr>
          <a:xfrm>
            <a:off x="5825096" y="555526"/>
            <a:ext cx="3235373" cy="523220"/>
          </a:xfrm>
          <a:prstGeom prst="rect">
            <a:avLst/>
          </a:prstGeom>
        </p:spPr>
        <p:txBody>
          <a:bodyPr wrap="none">
            <a:spAutoFit/>
          </a:bodyPr>
          <a:lstStyle/>
          <a:p>
            <a:r>
              <a:rPr lang="zh-TW" altLang="en-US" sz="2000" b="1" dirty="0" smtClean="0">
                <a:solidFill>
                  <a:srgbClr val="FFFF00"/>
                </a:solidFill>
                <a:latin typeface="Microsoft YaHei" pitchFamily="34" charset="-122"/>
                <a:ea typeface="Microsoft YaHei" pitchFamily="34" charset="-122"/>
              </a:rPr>
              <a:t>作業 </a:t>
            </a:r>
            <a:r>
              <a:rPr lang="en-US" altLang="zh-TW" sz="2000" b="1" dirty="0" smtClean="0">
                <a:solidFill>
                  <a:srgbClr val="FFFF00"/>
                </a:solidFill>
                <a:latin typeface="Microsoft YaHei" pitchFamily="34" charset="-122"/>
                <a:ea typeface="Microsoft YaHei" pitchFamily="34" charset="-122"/>
              </a:rPr>
              <a:t>Loading </a:t>
            </a:r>
            <a:r>
              <a:rPr lang="zh-TW" altLang="en-US" sz="2000" b="1" dirty="0">
                <a:solidFill>
                  <a:srgbClr val="FFFF00"/>
                </a:solidFill>
                <a:latin typeface="Microsoft YaHei" pitchFamily="34" charset="-122"/>
                <a:ea typeface="Microsoft YaHei" pitchFamily="34" charset="-122"/>
              </a:rPr>
              <a:t>改善 </a:t>
            </a:r>
            <a:r>
              <a:rPr lang="en-US" altLang="zh-TW" sz="2800" b="1" dirty="0">
                <a:solidFill>
                  <a:srgbClr val="FFFF00"/>
                </a:solidFill>
                <a:latin typeface="Microsoft YaHei" pitchFamily="34" charset="-122"/>
                <a:ea typeface="Microsoft YaHei" pitchFamily="34" charset="-122"/>
              </a:rPr>
              <a:t>45</a:t>
            </a:r>
            <a:r>
              <a:rPr lang="en-US" altLang="zh-TW" sz="2000" b="1" dirty="0">
                <a:solidFill>
                  <a:srgbClr val="FFFF00"/>
                </a:solidFill>
                <a:latin typeface="Microsoft YaHei" pitchFamily="34" charset="-122"/>
                <a:ea typeface="Microsoft YaHei" pitchFamily="34" charset="-122"/>
              </a:rPr>
              <a:t>% </a:t>
            </a:r>
            <a:endParaRPr lang="zh-TW" altLang="en-US" sz="2000" b="1" dirty="0">
              <a:solidFill>
                <a:srgbClr val="FFFF00"/>
              </a:solidFill>
              <a:latin typeface="Microsoft YaHei" pitchFamily="34" charset="-122"/>
              <a:ea typeface="Microsoft YaHei" pitchFamily="34" charset="-122"/>
            </a:endParaRPr>
          </a:p>
        </p:txBody>
      </p:sp>
      <p:grpSp>
        <p:nvGrpSpPr>
          <p:cNvPr id="60" name="群組 59"/>
          <p:cNvGrpSpPr/>
          <p:nvPr/>
        </p:nvGrpSpPr>
        <p:grpSpPr>
          <a:xfrm>
            <a:off x="179512" y="1059582"/>
            <a:ext cx="8792267" cy="1224136"/>
            <a:chOff x="179512" y="1131590"/>
            <a:chExt cx="8792267" cy="1224136"/>
          </a:xfrm>
        </p:grpSpPr>
        <p:sp>
          <p:nvSpPr>
            <p:cNvPr id="35" name="矩形 34"/>
            <p:cNvSpPr/>
            <p:nvPr/>
          </p:nvSpPr>
          <p:spPr>
            <a:xfrm>
              <a:off x="179512" y="1131590"/>
              <a:ext cx="2526485" cy="1224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71463" indent="-271463">
                <a:buFont typeface="Wingdings" panose="05000000000000000000" pitchFamily="2" charset="2"/>
                <a:buAutoNum type="circleNumWdWhitePlain"/>
              </a:pPr>
              <a:r>
                <a:rPr lang="zh-TW" altLang="en-US" sz="1800" b="1" dirty="0" smtClean="0">
                  <a:solidFill>
                    <a:srgbClr val="92D050"/>
                  </a:solidFill>
                  <a:latin typeface="+mn-ea"/>
                </a:rPr>
                <a:t>流程標準化</a:t>
              </a:r>
              <a:r>
                <a:rPr lang="en-US" altLang="zh-TW" sz="1800" b="1" dirty="0" smtClean="0">
                  <a:solidFill>
                    <a:srgbClr val="92D050"/>
                  </a:solidFill>
                  <a:latin typeface="+mn-ea"/>
                </a:rPr>
                <a:t>/</a:t>
              </a:r>
              <a:r>
                <a:rPr lang="zh-TW" altLang="en-US" sz="1800" b="1" dirty="0" smtClean="0">
                  <a:solidFill>
                    <a:srgbClr val="92D050"/>
                  </a:solidFill>
                  <a:latin typeface="+mn-ea"/>
                </a:rPr>
                <a:t>簡化</a:t>
              </a:r>
              <a:endParaRPr lang="en-US" altLang="zh-TW" sz="1800" b="1" dirty="0" smtClean="0">
                <a:solidFill>
                  <a:srgbClr val="92D050"/>
                </a:solidFill>
                <a:latin typeface="+mn-ea"/>
              </a:endParaRPr>
            </a:p>
            <a:p>
              <a:pPr marL="355600" lvl="1" indent="-261938">
                <a:buFont typeface="Wingdings" panose="05000000000000000000" pitchFamily="2" charset="2"/>
                <a:buChar char="n"/>
              </a:pPr>
              <a:r>
                <a:rPr lang="zh-TW" altLang="en-US" sz="1200" b="1" dirty="0" smtClean="0">
                  <a:solidFill>
                    <a:schemeClr val="bg1"/>
                  </a:solidFill>
                  <a:latin typeface="+mn-ea"/>
                </a:rPr>
                <a:t>收</a:t>
              </a:r>
              <a:r>
                <a:rPr lang="zh-TW" altLang="en-US" sz="1200" b="1" dirty="0">
                  <a:solidFill>
                    <a:schemeClr val="bg1"/>
                  </a:solidFill>
                  <a:latin typeface="+mn-ea"/>
                </a:rPr>
                <a:t>料</a:t>
              </a:r>
              <a:r>
                <a:rPr lang="en-US" altLang="zh-TW" sz="1200" b="1" dirty="0">
                  <a:solidFill>
                    <a:schemeClr val="bg1"/>
                  </a:solidFill>
                  <a:latin typeface="+mn-ea"/>
                </a:rPr>
                <a:t>: </a:t>
              </a:r>
              <a:r>
                <a:rPr lang="en-US" altLang="zh-TW" sz="1200" b="1" dirty="0" smtClean="0">
                  <a:solidFill>
                    <a:schemeClr val="bg1"/>
                  </a:solidFill>
                  <a:latin typeface="+mn-ea"/>
                </a:rPr>
                <a:t>13</a:t>
              </a:r>
              <a:r>
                <a:rPr lang="zh-TW" altLang="en-US" sz="1200" b="1" dirty="0" smtClean="0">
                  <a:solidFill>
                    <a:schemeClr val="bg1"/>
                  </a:solidFill>
                  <a:latin typeface="+mn-ea"/>
                </a:rPr>
                <a:t>種 </a:t>
              </a:r>
              <a:r>
                <a:rPr lang="en-US" altLang="zh-TW" sz="1200" b="1" dirty="0" smtClean="0">
                  <a:solidFill>
                    <a:schemeClr val="bg1"/>
                  </a:solidFill>
                  <a:latin typeface="+mn-ea"/>
                </a:rPr>
                <a:t>-&gt; 1 </a:t>
              </a:r>
              <a:r>
                <a:rPr lang="zh-TW" altLang="en-US" sz="1200" b="1" dirty="0">
                  <a:solidFill>
                    <a:schemeClr val="bg1"/>
                  </a:solidFill>
                  <a:latin typeface="+mn-ea"/>
                </a:rPr>
                <a:t>種</a:t>
              </a:r>
            </a:p>
            <a:p>
              <a:pPr marL="355600" lvl="1" indent="-261938">
                <a:buFont typeface="Wingdings" panose="05000000000000000000" pitchFamily="2" charset="2"/>
                <a:buChar char="n"/>
              </a:pPr>
              <a:r>
                <a:rPr lang="zh-TW" altLang="en-US" sz="1200" b="1" dirty="0">
                  <a:solidFill>
                    <a:schemeClr val="bg1"/>
                  </a:solidFill>
                  <a:latin typeface="+mn-ea"/>
                </a:rPr>
                <a:t>調儲</a:t>
              </a:r>
              <a:r>
                <a:rPr lang="en-US" altLang="zh-TW" sz="1200" b="1" dirty="0">
                  <a:solidFill>
                    <a:schemeClr val="bg1"/>
                  </a:solidFill>
                  <a:latin typeface="+mn-ea"/>
                </a:rPr>
                <a:t>: </a:t>
              </a:r>
              <a:r>
                <a:rPr lang="zh-TW" altLang="en-US" sz="1200" b="1" dirty="0">
                  <a:solidFill>
                    <a:schemeClr val="bg1"/>
                  </a:solidFill>
                  <a:latin typeface="+mn-ea"/>
                </a:rPr>
                <a:t>支援</a:t>
              </a:r>
              <a:r>
                <a:rPr lang="en-US" altLang="zh-TW" sz="1200" b="1" dirty="0">
                  <a:solidFill>
                    <a:schemeClr val="bg1"/>
                  </a:solidFill>
                  <a:latin typeface="+mn-ea"/>
                </a:rPr>
                <a:t>2</a:t>
              </a:r>
              <a:r>
                <a:rPr lang="zh-TW" altLang="en-US" sz="1200" b="1" dirty="0">
                  <a:solidFill>
                    <a:schemeClr val="bg1"/>
                  </a:solidFill>
                  <a:latin typeface="+mn-ea"/>
                </a:rPr>
                <a:t>種</a:t>
              </a:r>
              <a:r>
                <a:rPr lang="en-US" altLang="zh-TW" sz="1200" b="1" dirty="0">
                  <a:solidFill>
                    <a:schemeClr val="bg1"/>
                  </a:solidFill>
                  <a:latin typeface="+mn-ea"/>
                </a:rPr>
                <a:t>: </a:t>
              </a:r>
              <a:r>
                <a:rPr lang="zh-TW" altLang="en-US" sz="1200" b="1" dirty="0">
                  <a:solidFill>
                    <a:schemeClr val="bg1"/>
                  </a:solidFill>
                  <a:latin typeface="+mn-ea"/>
                </a:rPr>
                <a:t>整批、部分</a:t>
              </a:r>
            </a:p>
            <a:p>
              <a:pPr marL="355600" lvl="1" indent="-261938">
                <a:buFont typeface="Wingdings" panose="05000000000000000000" pitchFamily="2" charset="2"/>
                <a:buChar char="n"/>
              </a:pPr>
              <a:r>
                <a:rPr lang="zh-TW" altLang="en-US" sz="1200" b="1" dirty="0">
                  <a:solidFill>
                    <a:schemeClr val="bg1"/>
                  </a:solidFill>
                  <a:latin typeface="+mn-ea"/>
                </a:rPr>
                <a:t>發料</a:t>
              </a:r>
              <a:r>
                <a:rPr lang="en-US" altLang="zh-TW" sz="1200" b="1" dirty="0">
                  <a:solidFill>
                    <a:schemeClr val="bg1"/>
                  </a:solidFill>
                  <a:latin typeface="+mn-ea"/>
                </a:rPr>
                <a:t>: </a:t>
              </a:r>
              <a:r>
                <a:rPr lang="en-US" altLang="zh-TW" sz="1200" b="1" dirty="0" smtClean="0">
                  <a:solidFill>
                    <a:schemeClr val="bg1"/>
                  </a:solidFill>
                  <a:latin typeface="+mn-ea"/>
                </a:rPr>
                <a:t>12</a:t>
              </a:r>
              <a:r>
                <a:rPr lang="zh-TW" altLang="en-US" sz="1200" b="1" dirty="0" smtClean="0">
                  <a:solidFill>
                    <a:schemeClr val="bg1"/>
                  </a:solidFill>
                  <a:latin typeface="+mn-ea"/>
                </a:rPr>
                <a:t>種 </a:t>
              </a:r>
              <a:r>
                <a:rPr lang="en-US" altLang="zh-TW" sz="1200" b="1" dirty="0" smtClean="0">
                  <a:solidFill>
                    <a:schemeClr val="bg1"/>
                  </a:solidFill>
                  <a:latin typeface="+mn-ea"/>
                </a:rPr>
                <a:t>-&gt; 1 </a:t>
              </a:r>
              <a:r>
                <a:rPr lang="zh-TW" altLang="en-US" sz="1200" b="1" dirty="0">
                  <a:solidFill>
                    <a:schemeClr val="bg1"/>
                  </a:solidFill>
                  <a:latin typeface="+mn-ea"/>
                </a:rPr>
                <a:t>種</a:t>
              </a:r>
              <a:endParaRPr lang="en-US" altLang="zh-TW" sz="1200" b="1" dirty="0" smtClean="0">
                <a:solidFill>
                  <a:schemeClr val="bg1"/>
                </a:solidFill>
                <a:latin typeface="+mn-ea"/>
              </a:endParaRPr>
            </a:p>
          </p:txBody>
        </p:sp>
        <p:sp>
          <p:nvSpPr>
            <p:cNvPr id="24" name="矩形 23"/>
            <p:cNvSpPr/>
            <p:nvPr/>
          </p:nvSpPr>
          <p:spPr>
            <a:xfrm>
              <a:off x="2843808" y="1131590"/>
              <a:ext cx="3168352" cy="1200329"/>
            </a:xfrm>
            <a:prstGeom prst="rect">
              <a:avLst/>
            </a:prstGeom>
          </p:spPr>
          <p:txBody>
            <a:bodyPr wrap="square">
              <a:spAutoFit/>
            </a:bodyPr>
            <a:lstStyle/>
            <a:p>
              <a:pPr marL="342900" indent="-342900">
                <a:buFont typeface="Wingdings" panose="05000000000000000000" pitchFamily="2" charset="2"/>
                <a:buAutoNum type="circleNumWdWhitePlain" startAt="2"/>
              </a:pPr>
              <a:r>
                <a:rPr lang="en-US" altLang="zh-TW" sz="1800" b="1" dirty="0">
                  <a:solidFill>
                    <a:srgbClr val="92D050"/>
                  </a:solidFill>
                  <a:latin typeface="+mn-ea"/>
                </a:rPr>
                <a:t>WMS/SAP </a:t>
              </a:r>
              <a:r>
                <a:rPr lang="zh-TW" altLang="en-US" sz="1800" b="1" dirty="0">
                  <a:solidFill>
                    <a:srgbClr val="92D050"/>
                  </a:solidFill>
                  <a:latin typeface="+mn-ea"/>
                </a:rPr>
                <a:t>跨系統自動</a:t>
              </a:r>
              <a:r>
                <a:rPr lang="en-US" altLang="zh-TW" sz="1800" b="1" dirty="0">
                  <a:solidFill>
                    <a:srgbClr val="92D050"/>
                  </a:solidFill>
                  <a:latin typeface="+mn-ea"/>
                </a:rPr>
                <a:t>&amp;</a:t>
              </a:r>
              <a:r>
                <a:rPr lang="zh-TW" altLang="en-US" sz="1800" b="1" dirty="0">
                  <a:solidFill>
                    <a:srgbClr val="92D050"/>
                  </a:solidFill>
                  <a:latin typeface="+mn-ea"/>
                </a:rPr>
                <a:t>即時整合</a:t>
              </a:r>
              <a:endParaRPr lang="en-US" altLang="zh-TW" sz="1800" b="1" dirty="0">
                <a:solidFill>
                  <a:srgbClr val="92D050"/>
                </a:solidFill>
                <a:latin typeface="+mn-ea"/>
              </a:endParaRPr>
            </a:p>
            <a:p>
              <a:pPr marL="355600" lvl="1" indent="-261938">
                <a:buFont typeface="Wingdings" panose="05000000000000000000" pitchFamily="2" charset="2"/>
                <a:buChar char="n"/>
              </a:pPr>
              <a:r>
                <a:rPr lang="zh-TW" altLang="en-US" sz="1200" b="1" dirty="0">
                  <a:solidFill>
                    <a:schemeClr val="bg1"/>
                  </a:solidFill>
                  <a:latin typeface="+mn-ea"/>
                </a:rPr>
                <a:t>系統自動抓取</a:t>
              </a:r>
              <a:r>
                <a:rPr lang="en-US" altLang="zh-TW" sz="1200" b="1" dirty="0">
                  <a:solidFill>
                    <a:schemeClr val="bg1"/>
                  </a:solidFill>
                  <a:latin typeface="+mn-ea"/>
                </a:rPr>
                <a:t>/</a:t>
              </a:r>
              <a:r>
                <a:rPr lang="zh-TW" altLang="en-US" sz="1200" b="1" dirty="0">
                  <a:solidFill>
                    <a:schemeClr val="bg1"/>
                  </a:solidFill>
                  <a:latin typeface="+mn-ea"/>
                </a:rPr>
                <a:t>勾稽相關資訊自動判斷</a:t>
              </a:r>
              <a:r>
                <a:rPr lang="en-US" altLang="zh-TW" sz="1200" b="1" dirty="0">
                  <a:solidFill>
                    <a:schemeClr val="bg1"/>
                  </a:solidFill>
                  <a:latin typeface="+mn-ea"/>
                </a:rPr>
                <a:t>/</a:t>
              </a:r>
              <a:r>
                <a:rPr lang="zh-TW" altLang="en-US" sz="1200" b="1" dirty="0">
                  <a:solidFill>
                    <a:schemeClr val="bg1"/>
                  </a:solidFill>
                  <a:latin typeface="+mn-ea"/>
                </a:rPr>
                <a:t>整合上下流程</a:t>
              </a:r>
            </a:p>
            <a:p>
              <a:pPr marL="355600" lvl="1" indent="-261938">
                <a:buFont typeface="Wingdings" panose="05000000000000000000" pitchFamily="2" charset="2"/>
                <a:buChar char="n"/>
              </a:pPr>
              <a:r>
                <a:rPr lang="zh-TW" altLang="en-US" sz="1200" b="1" dirty="0">
                  <a:solidFill>
                    <a:schemeClr val="bg1"/>
                  </a:solidFill>
                  <a:latin typeface="+mn-ea"/>
                </a:rPr>
                <a:t>有問題自動開單</a:t>
              </a:r>
              <a:r>
                <a:rPr lang="zh-TW" altLang="en-US" sz="1200" b="1" dirty="0" smtClean="0">
                  <a:solidFill>
                    <a:schemeClr val="bg1"/>
                  </a:solidFill>
                  <a:latin typeface="+mn-ea"/>
                </a:rPr>
                <a:t>通報</a:t>
              </a:r>
              <a:endParaRPr lang="en-US" altLang="zh-TW" sz="1200" b="1" dirty="0">
                <a:solidFill>
                  <a:schemeClr val="bg1"/>
                </a:solidFill>
                <a:latin typeface="+mn-ea"/>
              </a:endParaRPr>
            </a:p>
          </p:txBody>
        </p:sp>
        <p:sp>
          <p:nvSpPr>
            <p:cNvPr id="25" name="矩形 24"/>
            <p:cNvSpPr/>
            <p:nvPr/>
          </p:nvSpPr>
          <p:spPr>
            <a:xfrm>
              <a:off x="6372200" y="1131590"/>
              <a:ext cx="2599579" cy="1107996"/>
            </a:xfrm>
            <a:prstGeom prst="rect">
              <a:avLst/>
            </a:prstGeom>
          </p:spPr>
          <p:txBody>
            <a:bodyPr wrap="square">
              <a:spAutoFit/>
            </a:bodyPr>
            <a:lstStyle/>
            <a:p>
              <a:pPr marL="271463" indent="-271463">
                <a:buFont typeface="Wingdings" panose="05000000000000000000" pitchFamily="2" charset="2"/>
                <a:buAutoNum type="circleNumWdWhitePlain" startAt="3"/>
              </a:pPr>
              <a:r>
                <a:rPr lang="zh-TW" altLang="en-US" sz="1800" b="1" dirty="0" smtClean="0">
                  <a:solidFill>
                    <a:srgbClr val="92D050"/>
                  </a:solidFill>
                  <a:latin typeface="+mn-ea"/>
                </a:rPr>
                <a:t>創新</a:t>
              </a:r>
              <a:r>
                <a:rPr lang="zh-TW" altLang="en-US" sz="1800" b="1" dirty="0">
                  <a:solidFill>
                    <a:srgbClr val="92D050"/>
                  </a:solidFill>
                  <a:latin typeface="+mn-ea"/>
                </a:rPr>
                <a:t>思維</a:t>
              </a:r>
              <a:endParaRPr lang="en-US" altLang="zh-TW" sz="1800" b="1" dirty="0">
                <a:solidFill>
                  <a:srgbClr val="92D050"/>
                </a:solidFill>
                <a:latin typeface="+mn-ea"/>
              </a:endParaRPr>
            </a:p>
            <a:p>
              <a:pPr marL="355600" lvl="1" indent="-261938">
                <a:buFont typeface="Wingdings" panose="05000000000000000000" pitchFamily="2" charset="2"/>
                <a:buChar char="n"/>
              </a:pPr>
              <a:r>
                <a:rPr lang="zh-TW" altLang="en-US" sz="1200" b="1" dirty="0">
                  <a:solidFill>
                    <a:schemeClr val="bg1"/>
                  </a:solidFill>
                  <a:latin typeface="+mn-ea"/>
                </a:rPr>
                <a:t>收料</a:t>
              </a:r>
              <a:r>
                <a:rPr lang="en-US" altLang="zh-TW" sz="1200" b="1" dirty="0">
                  <a:solidFill>
                    <a:schemeClr val="bg1"/>
                  </a:solidFill>
                  <a:latin typeface="+mn-ea"/>
                </a:rPr>
                <a:t>/</a:t>
              </a:r>
              <a:r>
                <a:rPr lang="zh-TW" altLang="en-US" sz="1200" b="1" dirty="0">
                  <a:solidFill>
                    <a:schemeClr val="bg1"/>
                  </a:solidFill>
                  <a:latin typeface="+mn-ea"/>
                </a:rPr>
                <a:t>調儲</a:t>
              </a:r>
              <a:r>
                <a:rPr lang="en-US" altLang="zh-TW" sz="1200" b="1" dirty="0">
                  <a:solidFill>
                    <a:schemeClr val="bg1"/>
                  </a:solidFill>
                  <a:latin typeface="+mn-ea"/>
                </a:rPr>
                <a:t>:</a:t>
              </a:r>
              <a:r>
                <a:rPr lang="zh-TW" altLang="en-US" sz="1200" b="1" dirty="0">
                  <a:solidFill>
                    <a:schemeClr val="bg1"/>
                  </a:solidFill>
                  <a:latin typeface="+mn-ea"/>
                </a:rPr>
                <a:t> 多人</a:t>
              </a:r>
              <a:r>
                <a:rPr lang="en-US" altLang="zh-TW" sz="1200" b="1" dirty="0">
                  <a:solidFill>
                    <a:schemeClr val="bg1"/>
                  </a:solidFill>
                  <a:latin typeface="+mn-ea"/>
                </a:rPr>
                <a:t>(</a:t>
              </a:r>
              <a:r>
                <a:rPr lang="zh-TW" altLang="en-US" sz="1200" b="1" dirty="0">
                  <a:solidFill>
                    <a:schemeClr val="bg1"/>
                  </a:solidFill>
                  <a:latin typeface="+mn-ea"/>
                </a:rPr>
                <a:t>不同步</a:t>
              </a:r>
              <a:r>
                <a:rPr lang="en-US" altLang="zh-TW" sz="1200" b="1" dirty="0">
                  <a:solidFill>
                    <a:schemeClr val="bg1"/>
                  </a:solidFill>
                  <a:latin typeface="+mn-ea"/>
                </a:rPr>
                <a:t>)</a:t>
              </a:r>
              <a:r>
                <a:rPr lang="zh-TW" altLang="en-US" sz="1200" b="1" dirty="0">
                  <a:solidFill>
                    <a:schemeClr val="bg1"/>
                  </a:solidFill>
                  <a:latin typeface="+mn-ea"/>
                </a:rPr>
                <a:t>協作</a:t>
              </a:r>
              <a:endParaRPr lang="en-US" altLang="zh-TW" sz="1200" b="1" dirty="0">
                <a:solidFill>
                  <a:schemeClr val="bg1"/>
                </a:solidFill>
                <a:latin typeface="+mn-ea"/>
              </a:endParaRPr>
            </a:p>
            <a:p>
              <a:pPr marL="355600" lvl="1" indent="-261938">
                <a:buFont typeface="Wingdings" panose="05000000000000000000" pitchFamily="2" charset="2"/>
                <a:buChar char="n"/>
              </a:pPr>
              <a:r>
                <a:rPr lang="zh-TW" altLang="en-US" sz="1200" b="1" dirty="0">
                  <a:solidFill>
                    <a:schemeClr val="bg1"/>
                  </a:solidFill>
                  <a:latin typeface="+mn-ea"/>
                </a:rPr>
                <a:t>發</a:t>
              </a:r>
              <a:r>
                <a:rPr lang="zh-TW" altLang="en-US" sz="1200" b="1" dirty="0" smtClean="0">
                  <a:solidFill>
                    <a:schemeClr val="bg1"/>
                  </a:solidFill>
                  <a:latin typeface="+mn-ea"/>
                </a:rPr>
                <a:t>料</a:t>
              </a:r>
              <a:r>
                <a:rPr lang="en-US" altLang="zh-TW" sz="1200" b="1" dirty="0" smtClean="0">
                  <a:solidFill>
                    <a:schemeClr val="bg1"/>
                  </a:solidFill>
                  <a:latin typeface="+mn-ea"/>
                </a:rPr>
                <a:t>: </a:t>
              </a:r>
              <a:r>
                <a:rPr lang="zh-TW" altLang="en-US" sz="1200" b="1" dirty="0" smtClean="0">
                  <a:solidFill>
                    <a:schemeClr val="bg1"/>
                  </a:solidFill>
                  <a:latin typeface="+mn-ea"/>
                </a:rPr>
                <a:t>擴大可</a:t>
              </a:r>
              <a:r>
                <a:rPr lang="zh-TW" altLang="en-US" sz="1200" b="1" dirty="0">
                  <a:solidFill>
                    <a:schemeClr val="bg1"/>
                  </a:solidFill>
                  <a:latin typeface="+mn-ea"/>
                </a:rPr>
                <a:t>揀</a:t>
              </a:r>
              <a:r>
                <a:rPr lang="zh-TW" altLang="en-US" sz="1200" b="1" dirty="0" smtClean="0">
                  <a:solidFill>
                    <a:schemeClr val="bg1"/>
                  </a:solidFill>
                  <a:latin typeface="+mn-ea"/>
                </a:rPr>
                <a:t>貨</a:t>
              </a:r>
              <a:r>
                <a:rPr lang="zh-TW" altLang="en-US" sz="1200" b="1" dirty="0">
                  <a:solidFill>
                    <a:schemeClr val="bg1"/>
                  </a:solidFill>
                  <a:latin typeface="+mn-ea"/>
                </a:rPr>
                <a:t>群組</a:t>
              </a:r>
            </a:p>
            <a:p>
              <a:pPr marL="355600" lvl="1" indent="-261938">
                <a:buFont typeface="Wingdings" panose="05000000000000000000" pitchFamily="2" charset="2"/>
                <a:buChar char="n"/>
              </a:pPr>
              <a:r>
                <a:rPr lang="en-US" altLang="zh-TW" sz="1200" b="1" dirty="0">
                  <a:solidFill>
                    <a:schemeClr val="bg1"/>
                  </a:solidFill>
                  <a:latin typeface="+mn-ea"/>
                </a:rPr>
                <a:t>IQA: </a:t>
              </a:r>
              <a:r>
                <a:rPr lang="zh-TW" altLang="en-US" sz="1200" b="1" dirty="0" smtClean="0">
                  <a:solidFill>
                    <a:schemeClr val="bg1"/>
                  </a:solidFill>
                  <a:latin typeface="+mn-ea"/>
                </a:rPr>
                <a:t>檢驗批任</a:t>
              </a:r>
              <a:r>
                <a:rPr lang="zh-TW" altLang="en-US" sz="1200" b="1" dirty="0">
                  <a:solidFill>
                    <a:schemeClr val="bg1"/>
                  </a:solidFill>
                  <a:latin typeface="+mn-ea"/>
                </a:rPr>
                <a:t>抽</a:t>
              </a:r>
              <a:r>
                <a:rPr lang="en-US" altLang="zh-TW" sz="1200" b="1" dirty="0" smtClean="0">
                  <a:solidFill>
                    <a:schemeClr val="bg1"/>
                  </a:solidFill>
                  <a:latin typeface="+mn-ea"/>
                </a:rPr>
                <a:t>/by lot</a:t>
              </a:r>
              <a:r>
                <a:rPr lang="zh-TW" altLang="en-US" sz="1200" b="1" dirty="0" smtClean="0">
                  <a:solidFill>
                    <a:schemeClr val="bg1"/>
                  </a:solidFill>
                  <a:latin typeface="+mn-ea"/>
                </a:rPr>
                <a:t>不重覆</a:t>
              </a:r>
              <a:r>
                <a:rPr lang="zh-TW" altLang="en-US" sz="1200" b="1" dirty="0">
                  <a:solidFill>
                    <a:schemeClr val="bg1"/>
                  </a:solidFill>
                  <a:latin typeface="+mn-ea"/>
                </a:rPr>
                <a:t>檢驗</a:t>
              </a:r>
              <a:endParaRPr lang="en-US" altLang="zh-TW" sz="2000" dirty="0">
                <a:solidFill>
                  <a:schemeClr val="bg1"/>
                </a:solidFill>
                <a:latin typeface="+mn-ea"/>
              </a:endParaRPr>
            </a:p>
          </p:txBody>
        </p:sp>
        <p:sp>
          <p:nvSpPr>
            <p:cNvPr id="26" name="矩形 25"/>
            <p:cNvSpPr/>
            <p:nvPr/>
          </p:nvSpPr>
          <p:spPr>
            <a:xfrm>
              <a:off x="188477" y="1131590"/>
              <a:ext cx="8783302" cy="1179953"/>
            </a:xfrm>
            <a:prstGeom prst="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2" name="群組 31"/>
          <p:cNvGrpSpPr/>
          <p:nvPr/>
        </p:nvGrpSpPr>
        <p:grpSpPr>
          <a:xfrm>
            <a:off x="3491880" y="2856422"/>
            <a:ext cx="2412000" cy="1993698"/>
            <a:chOff x="6457950" y="2715766"/>
            <a:chExt cx="2412000" cy="1993698"/>
          </a:xfrm>
        </p:grpSpPr>
        <p:sp>
          <p:nvSpPr>
            <p:cNvPr id="34" name="Freeform 5"/>
            <p:cNvSpPr>
              <a:spLocks/>
            </p:cNvSpPr>
            <p:nvPr/>
          </p:nvSpPr>
          <p:spPr bwMode="auto">
            <a:xfrm>
              <a:off x="7688298" y="2715766"/>
              <a:ext cx="1181652" cy="977473"/>
            </a:xfrm>
            <a:custGeom>
              <a:avLst/>
              <a:gdLst>
                <a:gd name="T0" fmla="*/ 1104 w 1917"/>
                <a:gd name="T1" fmla="*/ 1917 h 1917"/>
                <a:gd name="T2" fmla="*/ 0 w 1917"/>
                <a:gd name="T3" fmla="*/ 1917 h 1917"/>
                <a:gd name="T4" fmla="*/ 0 w 1917"/>
                <a:gd name="T5" fmla="*/ 813 h 1917"/>
                <a:gd name="T6" fmla="*/ 813 w 1917"/>
                <a:gd name="T7" fmla="*/ 0 h 1917"/>
                <a:gd name="T8" fmla="*/ 1917 w 1917"/>
                <a:gd name="T9" fmla="*/ 1104 h 1917"/>
                <a:gd name="T10" fmla="*/ 1104 w 1917"/>
                <a:gd name="T11" fmla="*/ 1917 h 1917"/>
              </a:gdLst>
              <a:ahLst/>
              <a:cxnLst>
                <a:cxn ang="0">
                  <a:pos x="T0" y="T1"/>
                </a:cxn>
                <a:cxn ang="0">
                  <a:pos x="T2" y="T3"/>
                </a:cxn>
                <a:cxn ang="0">
                  <a:pos x="T4" y="T5"/>
                </a:cxn>
                <a:cxn ang="0">
                  <a:pos x="T6" y="T7"/>
                </a:cxn>
                <a:cxn ang="0">
                  <a:pos x="T8" y="T9"/>
                </a:cxn>
                <a:cxn ang="0">
                  <a:pos x="T10" y="T11"/>
                </a:cxn>
              </a:cxnLst>
              <a:rect l="0" t="0" r="r" b="b"/>
              <a:pathLst>
                <a:path w="1917" h="1917">
                  <a:moveTo>
                    <a:pt x="1104" y="1917"/>
                  </a:moveTo>
                  <a:lnTo>
                    <a:pt x="0" y="1917"/>
                  </a:lnTo>
                  <a:lnTo>
                    <a:pt x="0" y="813"/>
                  </a:lnTo>
                  <a:lnTo>
                    <a:pt x="813" y="0"/>
                  </a:lnTo>
                  <a:lnTo>
                    <a:pt x="1917" y="1104"/>
                  </a:lnTo>
                  <a:lnTo>
                    <a:pt x="1104" y="191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914265"/>
              <a:endParaRPr lang="en-US" sz="1400">
                <a:solidFill>
                  <a:prstClr val="black"/>
                </a:solidFill>
                <a:latin typeface="Microsoft YaHei" pitchFamily="34" charset="-122"/>
                <a:ea typeface="Microsoft YaHei" pitchFamily="34" charset="-122"/>
              </a:endParaRPr>
            </a:p>
          </p:txBody>
        </p:sp>
        <p:sp>
          <p:nvSpPr>
            <p:cNvPr id="38" name="Freeform 6"/>
            <p:cNvSpPr>
              <a:spLocks/>
            </p:cNvSpPr>
            <p:nvPr/>
          </p:nvSpPr>
          <p:spPr bwMode="auto">
            <a:xfrm>
              <a:off x="6461033" y="3734540"/>
              <a:ext cx="1178570" cy="974924"/>
            </a:xfrm>
            <a:custGeom>
              <a:avLst/>
              <a:gdLst>
                <a:gd name="T0" fmla="*/ 1912 w 1912"/>
                <a:gd name="T1" fmla="*/ 1104 h 1912"/>
                <a:gd name="T2" fmla="*/ 1912 w 1912"/>
                <a:gd name="T3" fmla="*/ 0 h 1912"/>
                <a:gd name="T4" fmla="*/ 808 w 1912"/>
                <a:gd name="T5" fmla="*/ 0 h 1912"/>
                <a:gd name="T6" fmla="*/ 0 w 1912"/>
                <a:gd name="T7" fmla="*/ 808 h 1912"/>
                <a:gd name="T8" fmla="*/ 1104 w 1912"/>
                <a:gd name="T9" fmla="*/ 1912 h 1912"/>
                <a:gd name="T10" fmla="*/ 1912 w 1912"/>
                <a:gd name="T11" fmla="*/ 1104 h 1912"/>
              </a:gdLst>
              <a:ahLst/>
              <a:cxnLst>
                <a:cxn ang="0">
                  <a:pos x="T0" y="T1"/>
                </a:cxn>
                <a:cxn ang="0">
                  <a:pos x="T2" y="T3"/>
                </a:cxn>
                <a:cxn ang="0">
                  <a:pos x="T4" y="T5"/>
                </a:cxn>
                <a:cxn ang="0">
                  <a:pos x="T6" y="T7"/>
                </a:cxn>
                <a:cxn ang="0">
                  <a:pos x="T8" y="T9"/>
                </a:cxn>
                <a:cxn ang="0">
                  <a:pos x="T10" y="T11"/>
                </a:cxn>
              </a:cxnLst>
              <a:rect l="0" t="0" r="r" b="b"/>
              <a:pathLst>
                <a:path w="1912" h="1912">
                  <a:moveTo>
                    <a:pt x="1912" y="1104"/>
                  </a:moveTo>
                  <a:lnTo>
                    <a:pt x="1912" y="0"/>
                  </a:lnTo>
                  <a:lnTo>
                    <a:pt x="808" y="0"/>
                  </a:lnTo>
                  <a:lnTo>
                    <a:pt x="0" y="808"/>
                  </a:lnTo>
                  <a:lnTo>
                    <a:pt x="1104" y="1912"/>
                  </a:lnTo>
                  <a:lnTo>
                    <a:pt x="1912" y="110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defTabSz="914265"/>
              <a:endParaRPr lang="en-US" sz="1400">
                <a:solidFill>
                  <a:prstClr val="black"/>
                </a:solidFill>
                <a:latin typeface="Microsoft YaHei" pitchFamily="34" charset="-122"/>
                <a:ea typeface="Microsoft YaHei" pitchFamily="34" charset="-122"/>
              </a:endParaRPr>
            </a:p>
          </p:txBody>
        </p:sp>
        <p:sp>
          <p:nvSpPr>
            <p:cNvPr id="39" name="Freeform 7"/>
            <p:cNvSpPr>
              <a:spLocks/>
            </p:cNvSpPr>
            <p:nvPr/>
          </p:nvSpPr>
          <p:spPr bwMode="auto">
            <a:xfrm>
              <a:off x="7686449" y="3734540"/>
              <a:ext cx="1178570" cy="974924"/>
            </a:xfrm>
            <a:custGeom>
              <a:avLst/>
              <a:gdLst>
                <a:gd name="T0" fmla="*/ 0 w 1912"/>
                <a:gd name="T1" fmla="*/ 1104 h 1912"/>
                <a:gd name="T2" fmla="*/ 0 w 1912"/>
                <a:gd name="T3" fmla="*/ 0 h 1912"/>
                <a:gd name="T4" fmla="*/ 1104 w 1912"/>
                <a:gd name="T5" fmla="*/ 0 h 1912"/>
                <a:gd name="T6" fmla="*/ 1912 w 1912"/>
                <a:gd name="T7" fmla="*/ 808 h 1912"/>
                <a:gd name="T8" fmla="*/ 809 w 1912"/>
                <a:gd name="T9" fmla="*/ 1912 h 1912"/>
                <a:gd name="T10" fmla="*/ 0 w 1912"/>
                <a:gd name="T11" fmla="*/ 1104 h 1912"/>
              </a:gdLst>
              <a:ahLst/>
              <a:cxnLst>
                <a:cxn ang="0">
                  <a:pos x="T0" y="T1"/>
                </a:cxn>
                <a:cxn ang="0">
                  <a:pos x="T2" y="T3"/>
                </a:cxn>
                <a:cxn ang="0">
                  <a:pos x="T4" y="T5"/>
                </a:cxn>
                <a:cxn ang="0">
                  <a:pos x="T6" y="T7"/>
                </a:cxn>
                <a:cxn ang="0">
                  <a:pos x="T8" y="T9"/>
                </a:cxn>
                <a:cxn ang="0">
                  <a:pos x="T10" y="T11"/>
                </a:cxn>
              </a:cxnLst>
              <a:rect l="0" t="0" r="r" b="b"/>
              <a:pathLst>
                <a:path w="1912" h="1912">
                  <a:moveTo>
                    <a:pt x="0" y="1104"/>
                  </a:moveTo>
                  <a:lnTo>
                    <a:pt x="0" y="0"/>
                  </a:lnTo>
                  <a:lnTo>
                    <a:pt x="1104" y="0"/>
                  </a:lnTo>
                  <a:lnTo>
                    <a:pt x="1912" y="808"/>
                  </a:lnTo>
                  <a:lnTo>
                    <a:pt x="809" y="1912"/>
                  </a:lnTo>
                  <a:lnTo>
                    <a:pt x="0" y="1104"/>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defTabSz="914265"/>
              <a:endParaRPr lang="en-US" sz="1400">
                <a:solidFill>
                  <a:prstClr val="black"/>
                </a:solidFill>
                <a:latin typeface="Microsoft YaHei" pitchFamily="34" charset="-122"/>
                <a:ea typeface="Microsoft YaHei" pitchFamily="34" charset="-122"/>
              </a:endParaRPr>
            </a:p>
          </p:txBody>
        </p:sp>
        <p:sp>
          <p:nvSpPr>
            <p:cNvPr id="40" name="Freeform 8"/>
            <p:cNvSpPr>
              <a:spLocks/>
            </p:cNvSpPr>
            <p:nvPr/>
          </p:nvSpPr>
          <p:spPr bwMode="auto">
            <a:xfrm>
              <a:off x="6457950" y="2715766"/>
              <a:ext cx="1181652" cy="977473"/>
            </a:xfrm>
            <a:custGeom>
              <a:avLst/>
              <a:gdLst>
                <a:gd name="T0" fmla="*/ 813 w 1917"/>
                <a:gd name="T1" fmla="*/ 1917 h 1917"/>
                <a:gd name="T2" fmla="*/ 1917 w 1917"/>
                <a:gd name="T3" fmla="*/ 1917 h 1917"/>
                <a:gd name="T4" fmla="*/ 1917 w 1917"/>
                <a:gd name="T5" fmla="*/ 813 h 1917"/>
                <a:gd name="T6" fmla="*/ 1104 w 1917"/>
                <a:gd name="T7" fmla="*/ 0 h 1917"/>
                <a:gd name="T8" fmla="*/ 0 w 1917"/>
                <a:gd name="T9" fmla="*/ 1104 h 1917"/>
                <a:gd name="T10" fmla="*/ 813 w 1917"/>
                <a:gd name="T11" fmla="*/ 1917 h 1917"/>
              </a:gdLst>
              <a:ahLst/>
              <a:cxnLst>
                <a:cxn ang="0">
                  <a:pos x="T0" y="T1"/>
                </a:cxn>
                <a:cxn ang="0">
                  <a:pos x="T2" y="T3"/>
                </a:cxn>
                <a:cxn ang="0">
                  <a:pos x="T4" y="T5"/>
                </a:cxn>
                <a:cxn ang="0">
                  <a:pos x="T6" y="T7"/>
                </a:cxn>
                <a:cxn ang="0">
                  <a:pos x="T8" y="T9"/>
                </a:cxn>
                <a:cxn ang="0">
                  <a:pos x="T10" y="T11"/>
                </a:cxn>
              </a:cxnLst>
              <a:rect l="0" t="0" r="r" b="b"/>
              <a:pathLst>
                <a:path w="1917" h="1917">
                  <a:moveTo>
                    <a:pt x="813" y="1917"/>
                  </a:moveTo>
                  <a:lnTo>
                    <a:pt x="1917" y="1917"/>
                  </a:lnTo>
                  <a:lnTo>
                    <a:pt x="1917" y="813"/>
                  </a:lnTo>
                  <a:lnTo>
                    <a:pt x="1104" y="0"/>
                  </a:lnTo>
                  <a:lnTo>
                    <a:pt x="0" y="1104"/>
                  </a:lnTo>
                  <a:lnTo>
                    <a:pt x="813" y="191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914265"/>
              <a:endParaRPr lang="en-US" sz="1400">
                <a:solidFill>
                  <a:prstClr val="black"/>
                </a:solidFill>
                <a:latin typeface="Microsoft YaHei" pitchFamily="34" charset="-122"/>
                <a:ea typeface="Microsoft YaHei" pitchFamily="34" charset="-122"/>
              </a:endParaRPr>
            </a:p>
          </p:txBody>
        </p:sp>
        <p:sp>
          <p:nvSpPr>
            <p:cNvPr id="41" name="Oval 9"/>
            <p:cNvSpPr>
              <a:spLocks noChangeArrowheads="1"/>
            </p:cNvSpPr>
            <p:nvPr/>
          </p:nvSpPr>
          <p:spPr bwMode="auto">
            <a:xfrm>
              <a:off x="7158187" y="3197296"/>
              <a:ext cx="990000" cy="990000"/>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pPr defTabSz="914265"/>
              <a:endParaRPr lang="en-US" sz="1400" b="1">
                <a:solidFill>
                  <a:srgbClr val="FFC000"/>
                </a:solidFill>
                <a:latin typeface="Microsoft YaHei" pitchFamily="34" charset="-122"/>
                <a:ea typeface="Microsoft YaHei" pitchFamily="34" charset="-122"/>
              </a:endParaRPr>
            </a:p>
          </p:txBody>
        </p:sp>
        <p:sp>
          <p:nvSpPr>
            <p:cNvPr id="42" name="矩形 41"/>
            <p:cNvSpPr/>
            <p:nvPr/>
          </p:nvSpPr>
          <p:spPr>
            <a:xfrm>
              <a:off x="7147970" y="3399909"/>
              <a:ext cx="1005403" cy="584775"/>
            </a:xfrm>
            <a:prstGeom prst="rect">
              <a:avLst/>
            </a:prstGeom>
          </p:spPr>
          <p:txBody>
            <a:bodyPr wrap="none">
              <a:spAutoFit/>
            </a:bodyPr>
            <a:lstStyle/>
            <a:p>
              <a:pPr algn="ctr" defTabSz="914265"/>
              <a:r>
                <a:rPr lang="zh-TW" altLang="en-US" sz="1600" b="1" dirty="0" smtClean="0">
                  <a:solidFill>
                    <a:srgbClr val="FFC000"/>
                  </a:solidFill>
                  <a:latin typeface="Microsoft YaHei" pitchFamily="34" charset="-122"/>
                  <a:ea typeface="Microsoft YaHei" pitchFamily="34" charset="-122"/>
                </a:rPr>
                <a:t>跳出</a:t>
              </a:r>
              <a:endParaRPr lang="en-US" altLang="zh-TW" sz="1600" b="1" dirty="0" smtClean="0">
                <a:solidFill>
                  <a:srgbClr val="FFC000"/>
                </a:solidFill>
                <a:latin typeface="Microsoft YaHei" pitchFamily="34" charset="-122"/>
                <a:ea typeface="Microsoft YaHei" pitchFamily="34" charset="-122"/>
              </a:endParaRPr>
            </a:p>
            <a:p>
              <a:pPr algn="ctr" defTabSz="914265"/>
              <a:r>
                <a:rPr lang="zh-TW" altLang="en-US" sz="1600" b="1" dirty="0" smtClean="0">
                  <a:solidFill>
                    <a:srgbClr val="FFC000"/>
                  </a:solidFill>
                  <a:latin typeface="Microsoft YaHei" pitchFamily="34" charset="-122"/>
                  <a:ea typeface="Microsoft YaHei" pitchFamily="34" charset="-122"/>
                </a:rPr>
                <a:t>慣性</a:t>
              </a:r>
              <a:r>
                <a:rPr lang="zh-TW" altLang="en-US" sz="1600" b="1" dirty="0">
                  <a:solidFill>
                    <a:srgbClr val="FFC000"/>
                  </a:solidFill>
                  <a:latin typeface="Microsoft YaHei" pitchFamily="34" charset="-122"/>
                  <a:ea typeface="Microsoft YaHei" pitchFamily="34" charset="-122"/>
                </a:rPr>
                <a:t>陷阱</a:t>
              </a:r>
            </a:p>
          </p:txBody>
        </p:sp>
        <p:sp>
          <p:nvSpPr>
            <p:cNvPr id="43" name="矩形 42"/>
            <p:cNvSpPr/>
            <p:nvPr/>
          </p:nvSpPr>
          <p:spPr>
            <a:xfrm>
              <a:off x="6585526" y="2942892"/>
              <a:ext cx="902811" cy="523220"/>
            </a:xfrm>
            <a:prstGeom prst="rect">
              <a:avLst/>
            </a:prstGeom>
          </p:spPr>
          <p:txBody>
            <a:bodyPr wrap="none">
              <a:spAutoFit/>
            </a:bodyPr>
            <a:lstStyle/>
            <a:p>
              <a:pPr algn="ctr" defTabSz="914265"/>
              <a:r>
                <a:rPr lang="zh-TW" altLang="en-US" sz="1400" b="1" dirty="0">
                  <a:solidFill>
                    <a:prstClr val="white"/>
                  </a:solidFill>
                  <a:latin typeface="Microsoft YaHei" pitchFamily="34" charset="-122"/>
                  <a:ea typeface="Microsoft YaHei" pitchFamily="34" charset="-122"/>
                </a:rPr>
                <a:t>收</a:t>
              </a:r>
              <a:r>
                <a:rPr lang="zh-TW" altLang="en-US" sz="1400" b="1" dirty="0" smtClean="0">
                  <a:solidFill>
                    <a:prstClr val="white"/>
                  </a:solidFill>
                  <a:latin typeface="Microsoft YaHei" pitchFamily="34" charset="-122"/>
                  <a:ea typeface="Microsoft YaHei" pitchFamily="34" charset="-122"/>
                </a:rPr>
                <a:t>料</a:t>
              </a:r>
              <a:endParaRPr lang="en-US" altLang="zh-TW" sz="1400" b="1" dirty="0" smtClean="0">
                <a:solidFill>
                  <a:prstClr val="white"/>
                </a:solidFill>
                <a:latin typeface="Microsoft YaHei" pitchFamily="34" charset="-122"/>
                <a:ea typeface="Microsoft YaHei" pitchFamily="34" charset="-122"/>
              </a:endParaRPr>
            </a:p>
            <a:p>
              <a:pPr algn="ctr" defTabSz="914265"/>
              <a:r>
                <a:rPr lang="zh-TW" altLang="en-US" sz="1400" b="1" dirty="0" smtClean="0">
                  <a:solidFill>
                    <a:prstClr val="white"/>
                  </a:solidFill>
                  <a:latin typeface="Microsoft YaHei" pitchFamily="34" charset="-122"/>
                  <a:ea typeface="Microsoft YaHei" pitchFamily="34" charset="-122"/>
                </a:rPr>
                <a:t>對</a:t>
              </a:r>
              <a:r>
                <a:rPr lang="zh-TW" altLang="en-US" sz="1400" b="1" dirty="0">
                  <a:solidFill>
                    <a:prstClr val="white"/>
                  </a:solidFill>
                  <a:latin typeface="Microsoft YaHei" pitchFamily="34" charset="-122"/>
                  <a:ea typeface="Microsoft YaHei" pitchFamily="34" charset="-122"/>
                </a:rPr>
                <a:t>帳理貨</a:t>
              </a:r>
            </a:p>
          </p:txBody>
        </p:sp>
        <p:sp>
          <p:nvSpPr>
            <p:cNvPr id="44" name="矩形 43"/>
            <p:cNvSpPr/>
            <p:nvPr/>
          </p:nvSpPr>
          <p:spPr>
            <a:xfrm>
              <a:off x="7762314" y="3960392"/>
              <a:ext cx="902811" cy="523220"/>
            </a:xfrm>
            <a:prstGeom prst="rect">
              <a:avLst/>
            </a:prstGeom>
          </p:spPr>
          <p:txBody>
            <a:bodyPr wrap="none">
              <a:spAutoFit/>
            </a:bodyPr>
            <a:lstStyle/>
            <a:p>
              <a:pPr algn="ctr" defTabSz="914265"/>
              <a:r>
                <a:rPr lang="zh-TW" altLang="en-US" sz="1400" b="1" dirty="0">
                  <a:solidFill>
                    <a:prstClr val="white"/>
                  </a:solidFill>
                  <a:latin typeface="Microsoft YaHei" pitchFamily="34" charset="-122"/>
                  <a:ea typeface="Microsoft YaHei" pitchFamily="34" charset="-122"/>
                </a:rPr>
                <a:t>調儲</a:t>
              </a:r>
              <a:endParaRPr lang="en-US" altLang="zh-TW" sz="1400" b="1" dirty="0">
                <a:solidFill>
                  <a:prstClr val="white"/>
                </a:solidFill>
                <a:latin typeface="Microsoft YaHei" pitchFamily="34" charset="-122"/>
                <a:ea typeface="Microsoft YaHei" pitchFamily="34" charset="-122"/>
              </a:endParaRPr>
            </a:p>
            <a:p>
              <a:pPr algn="ctr" defTabSz="914265"/>
              <a:r>
                <a:rPr lang="zh-TW" altLang="en-US" sz="1400" b="1" dirty="0">
                  <a:solidFill>
                    <a:prstClr val="white"/>
                  </a:solidFill>
                  <a:latin typeface="Microsoft YaHei" pitchFamily="34" charset="-122"/>
                  <a:ea typeface="Microsoft YaHei" pitchFamily="34" charset="-122"/>
                </a:rPr>
                <a:t>儲位調整</a:t>
              </a:r>
            </a:p>
          </p:txBody>
        </p:sp>
        <p:sp>
          <p:nvSpPr>
            <p:cNvPr id="45" name="矩形 44"/>
            <p:cNvSpPr/>
            <p:nvPr/>
          </p:nvSpPr>
          <p:spPr>
            <a:xfrm>
              <a:off x="7852083" y="2942892"/>
              <a:ext cx="902811" cy="523220"/>
            </a:xfrm>
            <a:prstGeom prst="rect">
              <a:avLst/>
            </a:prstGeom>
          </p:spPr>
          <p:txBody>
            <a:bodyPr wrap="none">
              <a:spAutoFit/>
            </a:bodyPr>
            <a:lstStyle/>
            <a:p>
              <a:pPr algn="ctr" defTabSz="914265"/>
              <a:r>
                <a:rPr lang="zh-TW" altLang="en-US" sz="1400" b="1" dirty="0">
                  <a:solidFill>
                    <a:prstClr val="white"/>
                  </a:solidFill>
                  <a:latin typeface="Microsoft YaHei" pitchFamily="34" charset="-122"/>
                  <a:ea typeface="Microsoft YaHei" pitchFamily="34" charset="-122"/>
                </a:rPr>
                <a:t>發</a:t>
              </a:r>
              <a:r>
                <a:rPr lang="zh-TW" altLang="en-US" sz="1400" b="1" dirty="0" smtClean="0">
                  <a:solidFill>
                    <a:prstClr val="white"/>
                  </a:solidFill>
                  <a:latin typeface="Microsoft YaHei" pitchFamily="34" charset="-122"/>
                  <a:ea typeface="Microsoft YaHei" pitchFamily="34" charset="-122"/>
                </a:rPr>
                <a:t>料</a:t>
              </a:r>
              <a:endParaRPr lang="en-US" altLang="zh-TW" sz="1400" b="1" dirty="0" smtClean="0">
                <a:solidFill>
                  <a:prstClr val="white"/>
                </a:solidFill>
                <a:latin typeface="Microsoft YaHei" pitchFamily="34" charset="-122"/>
                <a:ea typeface="Microsoft YaHei" pitchFamily="34" charset="-122"/>
              </a:endParaRPr>
            </a:p>
            <a:p>
              <a:pPr algn="ctr" defTabSz="914265"/>
              <a:r>
                <a:rPr lang="zh-TW" altLang="en-US" sz="1400" b="1" dirty="0">
                  <a:solidFill>
                    <a:prstClr val="white"/>
                  </a:solidFill>
                  <a:latin typeface="Microsoft YaHei" pitchFamily="34" charset="-122"/>
                  <a:ea typeface="Microsoft YaHei" pitchFamily="34" charset="-122"/>
                </a:rPr>
                <a:t>揀貨</a:t>
              </a:r>
              <a:r>
                <a:rPr lang="zh-TW" altLang="en-US" sz="1400" b="1" dirty="0" smtClean="0">
                  <a:solidFill>
                    <a:prstClr val="white"/>
                  </a:solidFill>
                  <a:latin typeface="Microsoft YaHei" pitchFamily="34" charset="-122"/>
                  <a:ea typeface="Microsoft YaHei" pitchFamily="34" charset="-122"/>
                </a:rPr>
                <a:t>作業</a:t>
              </a:r>
              <a:endParaRPr lang="zh-TW" altLang="en-US" sz="1400" b="1" dirty="0">
                <a:solidFill>
                  <a:prstClr val="white"/>
                </a:solidFill>
                <a:latin typeface="Microsoft YaHei" pitchFamily="34" charset="-122"/>
                <a:ea typeface="Microsoft YaHei" pitchFamily="34" charset="-122"/>
              </a:endParaRPr>
            </a:p>
          </p:txBody>
        </p:sp>
        <p:sp>
          <p:nvSpPr>
            <p:cNvPr id="46" name="矩形 45"/>
            <p:cNvSpPr/>
            <p:nvPr/>
          </p:nvSpPr>
          <p:spPr>
            <a:xfrm>
              <a:off x="6495757" y="3960392"/>
              <a:ext cx="1082348" cy="523220"/>
            </a:xfrm>
            <a:prstGeom prst="rect">
              <a:avLst/>
            </a:prstGeom>
          </p:spPr>
          <p:txBody>
            <a:bodyPr wrap="none">
              <a:spAutoFit/>
            </a:bodyPr>
            <a:lstStyle/>
            <a:p>
              <a:pPr algn="ctr" defTabSz="914265"/>
              <a:r>
                <a:rPr lang="en-US" altLang="zh-TW" sz="1400" b="1" dirty="0">
                  <a:solidFill>
                    <a:prstClr val="white"/>
                  </a:solidFill>
                  <a:latin typeface="Microsoft YaHei" pitchFamily="34" charset="-122"/>
                  <a:ea typeface="Microsoft YaHei" pitchFamily="34" charset="-122"/>
                </a:rPr>
                <a:t>IQA</a:t>
              </a:r>
            </a:p>
            <a:p>
              <a:pPr algn="ctr" defTabSz="914265"/>
              <a:r>
                <a:rPr lang="zh-TW" altLang="en-US" sz="1400" b="1" dirty="0">
                  <a:solidFill>
                    <a:prstClr val="white"/>
                  </a:solidFill>
                  <a:latin typeface="Microsoft YaHei" pitchFamily="34" charset="-122"/>
                  <a:ea typeface="Microsoft YaHei" pitchFamily="34" charset="-122"/>
                </a:rPr>
                <a:t>檢驗批</a:t>
              </a:r>
              <a:r>
                <a:rPr lang="zh-TW" altLang="en-US" sz="1400" b="1" dirty="0" smtClean="0">
                  <a:solidFill>
                    <a:prstClr val="white"/>
                  </a:solidFill>
                  <a:latin typeface="Microsoft YaHei" pitchFamily="34" charset="-122"/>
                  <a:ea typeface="Microsoft YaHei" pitchFamily="34" charset="-122"/>
                </a:rPr>
                <a:t>挑選</a:t>
              </a:r>
              <a:endParaRPr lang="zh-TW" altLang="en-US" sz="1400" b="1" dirty="0">
                <a:solidFill>
                  <a:prstClr val="white"/>
                </a:solidFill>
                <a:latin typeface="Microsoft YaHei" pitchFamily="34" charset="-122"/>
                <a:ea typeface="Microsoft YaHei" pitchFamily="34" charset="-122"/>
              </a:endParaRPr>
            </a:p>
          </p:txBody>
        </p:sp>
      </p:grpSp>
      <p:grpSp>
        <p:nvGrpSpPr>
          <p:cNvPr id="58" name="群組 57"/>
          <p:cNvGrpSpPr/>
          <p:nvPr/>
        </p:nvGrpSpPr>
        <p:grpSpPr>
          <a:xfrm>
            <a:off x="332590" y="3509411"/>
            <a:ext cx="2587976" cy="1510611"/>
            <a:chOff x="332590" y="3507854"/>
            <a:chExt cx="2587976" cy="1510611"/>
          </a:xfrm>
        </p:grpSpPr>
        <p:pic>
          <p:nvPicPr>
            <p:cNvPr id="47" name="圖片 46"/>
            <p:cNvPicPr>
              <a:picLocks noChangeAspect="1"/>
            </p:cNvPicPr>
            <p:nvPr/>
          </p:nvPicPr>
          <p:blipFill>
            <a:blip r:embed="rId2"/>
            <a:stretch>
              <a:fillRect/>
            </a:stretch>
          </p:blipFill>
          <p:spPr>
            <a:xfrm>
              <a:off x="332590" y="3827813"/>
              <a:ext cx="2587976" cy="1190652"/>
            </a:xfrm>
            <a:prstGeom prst="rect">
              <a:avLst/>
            </a:prstGeom>
            <a:ln>
              <a:solidFill>
                <a:schemeClr val="bg1"/>
              </a:solidFill>
            </a:ln>
          </p:spPr>
        </p:pic>
        <p:sp>
          <p:nvSpPr>
            <p:cNvPr id="50" name="文字方塊 49"/>
            <p:cNvSpPr txBox="1"/>
            <p:nvPr/>
          </p:nvSpPr>
          <p:spPr>
            <a:xfrm>
              <a:off x="332590" y="3507854"/>
              <a:ext cx="2373407" cy="276999"/>
            </a:xfrm>
            <a:prstGeom prst="rect">
              <a:avLst/>
            </a:prstGeom>
            <a:noFill/>
          </p:spPr>
          <p:txBody>
            <a:bodyPr wrap="none" rtlCol="0">
              <a:spAutoFit/>
            </a:bodyPr>
            <a:lstStyle/>
            <a:p>
              <a:r>
                <a:rPr lang="zh-TW" altLang="en-US" sz="1200" b="1" dirty="0" smtClean="0">
                  <a:solidFill>
                    <a:schemeClr val="bg1"/>
                  </a:solidFill>
                  <a:latin typeface="+mn-ea"/>
                </a:rPr>
                <a:t>收料對帳理貨</a:t>
              </a:r>
              <a:r>
                <a:rPr lang="en-US" altLang="zh-TW" sz="1200" b="1" dirty="0" smtClean="0">
                  <a:solidFill>
                    <a:schemeClr val="bg1"/>
                  </a:solidFill>
                  <a:latin typeface="+mn-ea"/>
                </a:rPr>
                <a:t>, Go Live: 04/06 </a:t>
              </a:r>
              <a:endParaRPr lang="zh-TW" altLang="en-US" sz="1200" b="1" dirty="0">
                <a:solidFill>
                  <a:schemeClr val="bg1"/>
                </a:solidFill>
                <a:latin typeface="+mn-ea"/>
              </a:endParaRPr>
            </a:p>
          </p:txBody>
        </p:sp>
      </p:grpSp>
      <p:grpSp>
        <p:nvGrpSpPr>
          <p:cNvPr id="57" name="群組 56"/>
          <p:cNvGrpSpPr/>
          <p:nvPr/>
        </p:nvGrpSpPr>
        <p:grpSpPr>
          <a:xfrm>
            <a:off x="6156176" y="2427734"/>
            <a:ext cx="2545910" cy="963192"/>
            <a:chOff x="6156176" y="2427734"/>
            <a:chExt cx="2545910" cy="963192"/>
          </a:xfrm>
        </p:grpSpPr>
        <p:sp>
          <p:nvSpPr>
            <p:cNvPr id="48" name="文字方塊 47"/>
            <p:cNvSpPr txBox="1"/>
            <p:nvPr/>
          </p:nvSpPr>
          <p:spPr>
            <a:xfrm>
              <a:off x="6156176" y="2427734"/>
              <a:ext cx="2355068" cy="276999"/>
            </a:xfrm>
            <a:prstGeom prst="rect">
              <a:avLst/>
            </a:prstGeom>
            <a:noFill/>
          </p:spPr>
          <p:txBody>
            <a:bodyPr wrap="none" rtlCol="0">
              <a:spAutoFit/>
            </a:bodyPr>
            <a:lstStyle/>
            <a:p>
              <a:r>
                <a:rPr lang="zh-TW" altLang="en-US" sz="1200" b="1" dirty="0" smtClean="0">
                  <a:solidFill>
                    <a:schemeClr val="bg1"/>
                  </a:solidFill>
                  <a:latin typeface="+mn-ea"/>
                </a:rPr>
                <a:t>發料</a:t>
              </a:r>
              <a:r>
                <a:rPr lang="zh-TW" altLang="en-US" sz="1200" b="1" dirty="0">
                  <a:solidFill>
                    <a:schemeClr val="bg1"/>
                  </a:solidFill>
                  <a:latin typeface="+mn-ea"/>
                </a:rPr>
                <a:t>揀</a:t>
              </a:r>
              <a:r>
                <a:rPr lang="zh-TW" altLang="en-US" sz="1200" b="1" dirty="0" smtClean="0">
                  <a:solidFill>
                    <a:schemeClr val="bg1"/>
                  </a:solidFill>
                  <a:latin typeface="+mn-ea"/>
                </a:rPr>
                <a:t>貨作業</a:t>
              </a:r>
              <a:r>
                <a:rPr lang="en-US" altLang="zh-TW" sz="1200" b="1" dirty="0" smtClean="0">
                  <a:solidFill>
                    <a:schemeClr val="bg1"/>
                  </a:solidFill>
                  <a:latin typeface="+mn-ea"/>
                </a:rPr>
                <a:t>, Go Live: 04/13 </a:t>
              </a:r>
              <a:endParaRPr lang="zh-TW" altLang="en-US" sz="1200" b="1" dirty="0">
                <a:solidFill>
                  <a:schemeClr val="bg1"/>
                </a:solidFill>
                <a:latin typeface="+mn-ea"/>
              </a:endParaRPr>
            </a:p>
          </p:txBody>
        </p:sp>
        <p:pic>
          <p:nvPicPr>
            <p:cNvPr id="52" name="圖片 51"/>
            <p:cNvPicPr>
              <a:picLocks noChangeAspect="1"/>
            </p:cNvPicPr>
            <p:nvPr/>
          </p:nvPicPr>
          <p:blipFill>
            <a:blip r:embed="rId3"/>
            <a:stretch>
              <a:fillRect/>
            </a:stretch>
          </p:blipFill>
          <p:spPr>
            <a:xfrm>
              <a:off x="6156176" y="2732501"/>
              <a:ext cx="2545910" cy="658425"/>
            </a:xfrm>
            <a:prstGeom prst="rect">
              <a:avLst/>
            </a:prstGeom>
            <a:noFill/>
            <a:ln>
              <a:solidFill>
                <a:schemeClr val="bg1"/>
              </a:solidFill>
            </a:ln>
          </p:spPr>
        </p:pic>
      </p:grpSp>
      <p:grpSp>
        <p:nvGrpSpPr>
          <p:cNvPr id="29" name="群組 28"/>
          <p:cNvGrpSpPr/>
          <p:nvPr/>
        </p:nvGrpSpPr>
        <p:grpSpPr>
          <a:xfrm>
            <a:off x="332590" y="2283718"/>
            <a:ext cx="3087282" cy="1222579"/>
            <a:chOff x="123063" y="2332753"/>
            <a:chExt cx="3087282" cy="1222579"/>
          </a:xfrm>
        </p:grpSpPr>
        <p:pic>
          <p:nvPicPr>
            <p:cNvPr id="54" name="圖片 53"/>
            <p:cNvPicPr>
              <a:picLocks noChangeAspect="1"/>
            </p:cNvPicPr>
            <p:nvPr/>
          </p:nvPicPr>
          <p:blipFill>
            <a:blip r:embed="rId4"/>
            <a:stretch>
              <a:fillRect/>
            </a:stretch>
          </p:blipFill>
          <p:spPr>
            <a:xfrm>
              <a:off x="123063" y="2662800"/>
              <a:ext cx="3087282" cy="892532"/>
            </a:xfrm>
            <a:prstGeom prst="rect">
              <a:avLst/>
            </a:prstGeom>
          </p:spPr>
        </p:pic>
        <p:sp>
          <p:nvSpPr>
            <p:cNvPr id="56" name="文字方塊 55"/>
            <p:cNvSpPr txBox="1"/>
            <p:nvPr/>
          </p:nvSpPr>
          <p:spPr>
            <a:xfrm>
              <a:off x="123063" y="2332753"/>
              <a:ext cx="1202573" cy="338554"/>
            </a:xfrm>
            <a:prstGeom prst="rect">
              <a:avLst/>
            </a:prstGeom>
            <a:noFill/>
          </p:spPr>
          <p:txBody>
            <a:bodyPr wrap="none" rtlCol="0">
              <a:spAutoFit/>
            </a:bodyPr>
            <a:lstStyle/>
            <a:p>
              <a:r>
                <a:rPr lang="en-US" altLang="zh-TW" sz="1600" b="1" dirty="0" smtClean="0">
                  <a:solidFill>
                    <a:srgbClr val="FFFF00"/>
                  </a:solidFill>
                  <a:effectLst>
                    <a:outerShdw blurRad="38100" dist="38100" dir="2700000" algn="tl">
                      <a:srgbClr val="000000">
                        <a:alpha val="43137"/>
                      </a:srgbClr>
                    </a:outerShdw>
                  </a:effectLst>
                  <a:latin typeface="+mn-ea"/>
                </a:rPr>
                <a:t>IT</a:t>
              </a:r>
              <a:r>
                <a:rPr lang="zh-TW" altLang="en-US" sz="1600" b="1" dirty="0" smtClean="0">
                  <a:solidFill>
                    <a:srgbClr val="FFFF00"/>
                  </a:solidFill>
                  <a:effectLst>
                    <a:outerShdw blurRad="38100" dist="38100" dir="2700000" algn="tl">
                      <a:srgbClr val="000000">
                        <a:alpha val="43137"/>
                      </a:srgbClr>
                    </a:outerShdw>
                  </a:effectLst>
                  <a:latin typeface="+mn-ea"/>
                </a:rPr>
                <a:t>自主開發</a:t>
              </a:r>
              <a:endParaRPr lang="zh-TW" altLang="en-US" sz="1600" b="1" dirty="0">
                <a:solidFill>
                  <a:srgbClr val="FFFF00"/>
                </a:solidFill>
                <a:effectLst>
                  <a:outerShdw blurRad="38100" dist="38100" dir="2700000" algn="tl">
                    <a:srgbClr val="000000">
                      <a:alpha val="43137"/>
                    </a:srgbClr>
                  </a:outerShdw>
                </a:effectLst>
                <a:latin typeface="+mn-ea"/>
              </a:endParaRPr>
            </a:p>
          </p:txBody>
        </p:sp>
      </p:grpSp>
      <p:grpSp>
        <p:nvGrpSpPr>
          <p:cNvPr id="31" name="群組 30"/>
          <p:cNvGrpSpPr/>
          <p:nvPr/>
        </p:nvGrpSpPr>
        <p:grpSpPr>
          <a:xfrm>
            <a:off x="6156176" y="3435846"/>
            <a:ext cx="2703201" cy="1429127"/>
            <a:chOff x="6156176" y="3589338"/>
            <a:chExt cx="2703201" cy="1429127"/>
          </a:xfrm>
        </p:grpSpPr>
        <p:sp>
          <p:nvSpPr>
            <p:cNvPr id="49" name="文字方塊 48"/>
            <p:cNvSpPr txBox="1"/>
            <p:nvPr/>
          </p:nvSpPr>
          <p:spPr>
            <a:xfrm>
              <a:off x="6156176" y="3589338"/>
              <a:ext cx="2355068" cy="276999"/>
            </a:xfrm>
            <a:prstGeom prst="rect">
              <a:avLst/>
            </a:prstGeom>
            <a:noFill/>
          </p:spPr>
          <p:txBody>
            <a:bodyPr wrap="none" rtlCol="0">
              <a:spAutoFit/>
            </a:bodyPr>
            <a:lstStyle/>
            <a:p>
              <a:r>
                <a:rPr lang="zh-TW" altLang="en-US" sz="1200" b="1" dirty="0" smtClean="0">
                  <a:solidFill>
                    <a:schemeClr val="bg1"/>
                  </a:solidFill>
                  <a:latin typeface="+mn-ea"/>
                </a:rPr>
                <a:t>儲位調整作業</a:t>
              </a:r>
              <a:r>
                <a:rPr lang="en-US" altLang="zh-TW" sz="1200" b="1" dirty="0" smtClean="0">
                  <a:solidFill>
                    <a:schemeClr val="bg1"/>
                  </a:solidFill>
                  <a:latin typeface="+mn-ea"/>
                </a:rPr>
                <a:t>, Go Live: 03/03 </a:t>
              </a:r>
              <a:endParaRPr lang="zh-TW" altLang="en-US" sz="1200" b="1" dirty="0">
                <a:solidFill>
                  <a:schemeClr val="bg1"/>
                </a:solidFill>
                <a:latin typeface="+mn-ea"/>
              </a:endParaRPr>
            </a:p>
          </p:txBody>
        </p:sp>
        <p:pic>
          <p:nvPicPr>
            <p:cNvPr id="30" name="圖片 29"/>
            <p:cNvPicPr>
              <a:picLocks noChangeAspect="1"/>
            </p:cNvPicPr>
            <p:nvPr/>
          </p:nvPicPr>
          <p:blipFill>
            <a:blip r:embed="rId5"/>
            <a:stretch>
              <a:fillRect/>
            </a:stretch>
          </p:blipFill>
          <p:spPr>
            <a:xfrm>
              <a:off x="6156176" y="3893655"/>
              <a:ext cx="2703201" cy="1124810"/>
            </a:xfrm>
            <a:prstGeom prst="rect">
              <a:avLst/>
            </a:prstGeom>
            <a:ln>
              <a:solidFill>
                <a:schemeClr val="bg1"/>
              </a:solidFill>
            </a:ln>
          </p:spPr>
        </p:pic>
      </p:grpSp>
      <p:sp>
        <p:nvSpPr>
          <p:cNvPr id="36" name="矩形 35"/>
          <p:cNvSpPr/>
          <p:nvPr/>
        </p:nvSpPr>
        <p:spPr>
          <a:xfrm>
            <a:off x="179512" y="2259911"/>
            <a:ext cx="8792267" cy="2832119"/>
          </a:xfrm>
          <a:prstGeom prst="rect">
            <a:avLst/>
          </a:prstGeom>
          <a:noFill/>
          <a:ln>
            <a:solidFill>
              <a:srgbClr val="2DA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p:cNvSpPr/>
          <p:nvPr/>
        </p:nvSpPr>
        <p:spPr>
          <a:xfrm>
            <a:off x="7956376" y="123478"/>
            <a:ext cx="1002197" cy="307777"/>
          </a:xfrm>
          <a:prstGeom prst="rect">
            <a:avLst/>
          </a:prstGeom>
        </p:spPr>
        <p:txBody>
          <a:bodyPr wrap="none">
            <a:spAutoFit/>
          </a:bodyPr>
          <a:lstStyle/>
          <a:p>
            <a:r>
              <a:rPr lang="en-US" altLang="zh-TW" sz="1400" b="1" i="1" dirty="0" smtClean="0">
                <a:solidFill>
                  <a:schemeClr val="bg1"/>
                </a:solidFill>
                <a:latin typeface="+mn-ea"/>
              </a:rPr>
              <a:t>Y2022H1</a:t>
            </a:r>
            <a:endParaRPr lang="en-US" altLang="zh-TW" sz="1400" b="1" i="1" dirty="0">
              <a:solidFill>
                <a:schemeClr val="bg1"/>
              </a:solidFill>
              <a:latin typeface="+mn-ea"/>
            </a:endParaRPr>
          </a:p>
        </p:txBody>
      </p:sp>
    </p:spTree>
    <p:extLst>
      <p:ext uri="{BB962C8B-B14F-4D97-AF65-F5344CB8AC3E}">
        <p14:creationId xmlns:p14="http://schemas.microsoft.com/office/powerpoint/2010/main" val="35490525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12</a:t>
            </a:fld>
            <a:endParaRPr lang="zh-CN" altLang="en-US">
              <a:solidFill>
                <a:prstClr val="black">
                  <a:tint val="75000"/>
                </a:prstClr>
              </a:solidFill>
            </a:endParaRPr>
          </a:p>
        </p:txBody>
      </p:sp>
      <p:sp>
        <p:nvSpPr>
          <p:cNvPr id="4" name="標題 3"/>
          <p:cNvSpPr txBox="1">
            <a:spLocks/>
          </p:cNvSpPr>
          <p:nvPr/>
        </p:nvSpPr>
        <p:spPr>
          <a:xfrm>
            <a:off x="0" y="1923678"/>
            <a:ext cx="9144000" cy="648072"/>
          </a:xfrm>
          <a:prstGeom prst="rect">
            <a:avLst/>
          </a:prstGeom>
          <a:effectLst>
            <a:outerShdw blurRad="50800" dist="38100" dir="2700000" algn="tl" rotWithShape="0">
              <a:prstClr val="black">
                <a:alpha val="40000"/>
              </a:prstClr>
            </a:outerShdw>
          </a:effectLst>
        </p:spPr>
        <p:txBody>
          <a:bodyPr vert="horz" lIns="103368" tIns="51683" rIns="103368" bIns="51683" rtlCol="0" anchor="ctr">
            <a:noAutofit/>
          </a:bodyPr>
          <a:lstStyle>
            <a:lvl1pPr algn="ctr" defTabSz="741806" rtl="0" eaLnBrk="1" latinLnBrk="0" hangingPunct="1">
              <a:lnSpc>
                <a:spcPct val="90000"/>
              </a:lnSpc>
              <a:spcBef>
                <a:spcPct val="0"/>
              </a:spcBef>
              <a:buNone/>
              <a:defRPr lang="zh-TW" altLang="en-US" sz="4300" b="0" kern="1200" dirty="0">
                <a:solidFill>
                  <a:schemeClr val="bg1"/>
                </a:solidFill>
                <a:effectLst>
                  <a:glow rad="139700">
                    <a:schemeClr val="accent5">
                      <a:satMod val="175000"/>
                      <a:alpha val="40000"/>
                    </a:schemeClr>
                  </a:glow>
                </a:effectLst>
                <a:latin typeface="Century Gothic" pitchFamily="34" charset="0"/>
                <a:ea typeface="Microsoft YaHei" pitchFamily="34" charset="-122"/>
                <a:cs typeface="+mj-cs"/>
              </a:defRPr>
            </a:lvl1pPr>
          </a:lstStyle>
          <a:p>
            <a:r>
              <a:rPr lang="zh-TW" altLang="en-US" sz="4200" b="1" dirty="0">
                <a:solidFill>
                  <a:sysClr val="window" lastClr="FFFFFF"/>
                </a:solidFill>
                <a:effectLst>
                  <a:glow rad="139700">
                    <a:srgbClr val="4472C4">
                      <a:satMod val="175000"/>
                      <a:alpha val="40000"/>
                    </a:srgbClr>
                  </a:glow>
                </a:effectLst>
                <a:latin typeface="微軟正黑體" panose="020B0604030504040204" pitchFamily="34" charset="-120"/>
                <a:ea typeface="微軟正黑體" panose="020B0604030504040204" pitchFamily="34" charset="-120"/>
              </a:rPr>
              <a:t>未來規劃</a:t>
            </a:r>
          </a:p>
        </p:txBody>
      </p:sp>
    </p:spTree>
    <p:extLst>
      <p:ext uri="{BB962C8B-B14F-4D97-AF65-F5344CB8AC3E}">
        <p14:creationId xmlns:p14="http://schemas.microsoft.com/office/powerpoint/2010/main" val="34414963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a:off x="294557" y="2067694"/>
            <a:ext cx="3845395" cy="29734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TW" altLang="en-US" sz="1800" b="1" dirty="0" smtClean="0">
                <a:solidFill>
                  <a:srgbClr val="FFFF00"/>
                </a:solidFill>
                <a:latin typeface="+mn-ea"/>
              </a:rPr>
              <a:t>痛點</a:t>
            </a:r>
            <a:endParaRPr lang="en-US" altLang="zh-TW" sz="1800" b="1" dirty="0" smtClean="0">
              <a:solidFill>
                <a:srgbClr val="FFFF00"/>
              </a:solidFill>
              <a:latin typeface="+mn-ea"/>
            </a:endParaRPr>
          </a:p>
          <a:p>
            <a:pPr marL="271463" indent="-271463">
              <a:buFont typeface="Wingdings" panose="05000000000000000000" pitchFamily="2" charset="2"/>
              <a:buAutoNum type="circleNumWdWhitePlain"/>
            </a:pPr>
            <a:r>
              <a:rPr lang="zh-TW" altLang="en-US" sz="1400" b="1" dirty="0" smtClean="0">
                <a:solidFill>
                  <a:schemeClr val="accent4">
                    <a:lumMod val="40000"/>
                    <a:lumOff val="60000"/>
                  </a:schemeClr>
                </a:solidFill>
                <a:latin typeface="+mn-ea"/>
              </a:rPr>
              <a:t>進貨</a:t>
            </a:r>
            <a:r>
              <a:rPr lang="zh-TW" altLang="en-US" sz="1400" b="1" dirty="0">
                <a:solidFill>
                  <a:schemeClr val="accent4">
                    <a:lumMod val="40000"/>
                    <a:lumOff val="60000"/>
                  </a:schemeClr>
                </a:solidFill>
                <a:latin typeface="+mn-ea"/>
              </a:rPr>
              <a:t>資料來源</a:t>
            </a:r>
            <a:r>
              <a:rPr lang="en-US" altLang="zh-TW" sz="1400" b="1" dirty="0">
                <a:solidFill>
                  <a:schemeClr val="accent4">
                    <a:lumMod val="40000"/>
                    <a:lumOff val="60000"/>
                  </a:schemeClr>
                </a:solidFill>
                <a:latin typeface="+mn-ea"/>
              </a:rPr>
              <a:t>/</a:t>
            </a:r>
            <a:r>
              <a:rPr lang="zh-TW" altLang="en-US" sz="1400" b="1" dirty="0">
                <a:solidFill>
                  <a:schemeClr val="accent4">
                    <a:lumMod val="40000"/>
                    <a:lumOff val="60000"/>
                  </a:schemeClr>
                </a:solidFill>
                <a:latin typeface="+mn-ea"/>
              </a:rPr>
              <a:t>格式</a:t>
            </a:r>
            <a:r>
              <a:rPr lang="zh-TW" altLang="en-US" sz="1400" b="1" dirty="0" smtClean="0">
                <a:solidFill>
                  <a:schemeClr val="accent4">
                    <a:lumMod val="40000"/>
                    <a:lumOff val="60000"/>
                  </a:schemeClr>
                </a:solidFill>
                <a:latin typeface="+mn-ea"/>
              </a:rPr>
              <a:t>多樣</a:t>
            </a:r>
            <a:endParaRPr lang="en-US" altLang="zh-TW" sz="1400" b="1" dirty="0" smtClean="0">
              <a:solidFill>
                <a:schemeClr val="accent4">
                  <a:lumMod val="40000"/>
                  <a:lumOff val="60000"/>
                </a:schemeClr>
              </a:solidFill>
              <a:latin typeface="+mn-ea"/>
            </a:endParaRPr>
          </a:p>
          <a:p>
            <a:pPr marL="815357" lvl="1" indent="-271463">
              <a:buFont typeface="Wingdings" panose="05000000000000000000" pitchFamily="2" charset="2"/>
              <a:buChar char="p"/>
            </a:pPr>
            <a:r>
              <a:rPr lang="en-US" altLang="zh-TW" sz="1200" b="1" dirty="0">
                <a:solidFill>
                  <a:schemeClr val="bg1"/>
                </a:solidFill>
                <a:latin typeface="+mn-ea"/>
              </a:rPr>
              <a:t>B2B</a:t>
            </a:r>
          </a:p>
          <a:p>
            <a:pPr marL="815357" lvl="1" indent="-271463">
              <a:buFont typeface="Wingdings" panose="05000000000000000000" pitchFamily="2" charset="2"/>
              <a:buChar char="p"/>
            </a:pPr>
            <a:r>
              <a:rPr lang="en-US" altLang="zh-TW" sz="1200" b="1" dirty="0">
                <a:solidFill>
                  <a:schemeClr val="bg1"/>
                </a:solidFill>
                <a:latin typeface="+mn-ea"/>
              </a:rPr>
              <a:t>E-mail</a:t>
            </a:r>
          </a:p>
          <a:p>
            <a:pPr marL="815357" lvl="1" indent="-271463">
              <a:buFont typeface="Wingdings" panose="05000000000000000000" pitchFamily="2" charset="2"/>
              <a:buChar char="p"/>
            </a:pPr>
            <a:r>
              <a:rPr lang="zh-TW" altLang="en-US" sz="1200" b="1" dirty="0">
                <a:solidFill>
                  <a:schemeClr val="bg1"/>
                </a:solidFill>
                <a:latin typeface="+mn-ea"/>
              </a:rPr>
              <a:t>紙本</a:t>
            </a:r>
            <a:r>
              <a:rPr lang="zh-TW" altLang="en-US" sz="1200" b="1" dirty="0" smtClean="0">
                <a:solidFill>
                  <a:schemeClr val="bg1"/>
                </a:solidFill>
                <a:latin typeface="+mn-ea"/>
              </a:rPr>
              <a:t>文件</a:t>
            </a:r>
            <a:endParaRPr lang="en-US" altLang="zh-TW" sz="1200" b="1" dirty="0" smtClean="0">
              <a:solidFill>
                <a:schemeClr val="bg1"/>
              </a:solidFill>
              <a:latin typeface="+mn-ea"/>
            </a:endParaRPr>
          </a:p>
          <a:p>
            <a:pPr marL="271463" indent="-271463">
              <a:buFont typeface="Wingdings" panose="05000000000000000000" pitchFamily="2" charset="2"/>
              <a:buAutoNum type="circleNumWdWhitePlain"/>
            </a:pPr>
            <a:r>
              <a:rPr lang="en-US" altLang="zh-TW" sz="1400" b="1" dirty="0" smtClean="0">
                <a:solidFill>
                  <a:schemeClr val="accent4">
                    <a:lumMod val="40000"/>
                    <a:lumOff val="60000"/>
                  </a:schemeClr>
                </a:solidFill>
                <a:latin typeface="+mn-ea"/>
              </a:rPr>
              <a:t>ASE</a:t>
            </a:r>
            <a:r>
              <a:rPr lang="zh-TW" altLang="en-US" sz="1400" b="1" dirty="0" smtClean="0">
                <a:solidFill>
                  <a:schemeClr val="accent4">
                    <a:lumMod val="40000"/>
                    <a:lumOff val="60000"/>
                  </a:schemeClr>
                </a:solidFill>
                <a:latin typeface="+mn-ea"/>
              </a:rPr>
              <a:t>料</a:t>
            </a:r>
            <a:r>
              <a:rPr lang="zh-TW" altLang="en-US" sz="1400" b="1" dirty="0">
                <a:solidFill>
                  <a:schemeClr val="accent4">
                    <a:lumMod val="40000"/>
                    <a:lumOff val="60000"/>
                  </a:schemeClr>
                </a:solidFill>
                <a:latin typeface="+mn-ea"/>
              </a:rPr>
              <a:t>號</a:t>
            </a:r>
            <a:r>
              <a:rPr lang="zh-TW" altLang="en-US" sz="1400" b="1" dirty="0" smtClean="0">
                <a:solidFill>
                  <a:schemeClr val="accent4">
                    <a:lumMod val="40000"/>
                    <a:lumOff val="60000"/>
                  </a:schemeClr>
                </a:solidFill>
                <a:latin typeface="+mn-ea"/>
              </a:rPr>
              <a:t>問題</a:t>
            </a:r>
            <a:endParaRPr lang="en-US" altLang="zh-TW" sz="1400" b="1" dirty="0" smtClean="0">
              <a:solidFill>
                <a:schemeClr val="accent4">
                  <a:lumMod val="40000"/>
                  <a:lumOff val="60000"/>
                </a:schemeClr>
              </a:solidFill>
              <a:latin typeface="+mn-ea"/>
            </a:endParaRPr>
          </a:p>
          <a:p>
            <a:pPr marL="829644" lvl="1" indent="-285750">
              <a:buFont typeface="Wingdings" panose="05000000000000000000" pitchFamily="2" charset="2"/>
              <a:buChar char="p"/>
            </a:pPr>
            <a:r>
              <a:rPr lang="zh-TW" altLang="en-US" sz="1200" b="1" dirty="0" smtClean="0">
                <a:solidFill>
                  <a:schemeClr val="bg1"/>
                </a:solidFill>
                <a:latin typeface="+mn-ea"/>
              </a:rPr>
              <a:t>尚未</a:t>
            </a:r>
            <a:r>
              <a:rPr lang="zh-TW" altLang="en-US" sz="1200" b="1" dirty="0">
                <a:solidFill>
                  <a:schemeClr val="bg1"/>
                </a:solidFill>
                <a:latin typeface="+mn-ea"/>
              </a:rPr>
              <a:t>建立</a:t>
            </a:r>
            <a:r>
              <a:rPr lang="en-US" altLang="zh-TW" sz="1200" b="1" dirty="0">
                <a:solidFill>
                  <a:schemeClr val="bg1"/>
                </a:solidFill>
                <a:latin typeface="+mn-ea"/>
              </a:rPr>
              <a:t>ASE</a:t>
            </a:r>
            <a:r>
              <a:rPr lang="zh-TW" altLang="en-US" sz="1200" b="1" dirty="0">
                <a:solidFill>
                  <a:schemeClr val="bg1"/>
                </a:solidFill>
                <a:latin typeface="+mn-ea"/>
              </a:rPr>
              <a:t>料號</a:t>
            </a:r>
          </a:p>
          <a:p>
            <a:pPr marL="829644" lvl="1" indent="-285750">
              <a:buFont typeface="Wingdings" panose="05000000000000000000" pitchFamily="2" charset="2"/>
              <a:buChar char="p"/>
            </a:pPr>
            <a:r>
              <a:rPr lang="zh-TW" altLang="en-US" sz="1200" b="1" dirty="0" smtClean="0">
                <a:solidFill>
                  <a:schemeClr val="bg1"/>
                </a:solidFill>
                <a:latin typeface="+mn-ea"/>
              </a:rPr>
              <a:t>對應到多個</a:t>
            </a:r>
            <a:r>
              <a:rPr lang="en-US" altLang="zh-TW" sz="1200" b="1" dirty="0" smtClean="0">
                <a:solidFill>
                  <a:schemeClr val="bg1"/>
                </a:solidFill>
                <a:latin typeface="+mn-ea"/>
              </a:rPr>
              <a:t>ASE</a:t>
            </a:r>
            <a:r>
              <a:rPr lang="zh-TW" altLang="en-US" sz="1200" b="1" dirty="0">
                <a:solidFill>
                  <a:schemeClr val="bg1"/>
                </a:solidFill>
                <a:latin typeface="+mn-ea"/>
              </a:rPr>
              <a:t>料號</a:t>
            </a:r>
          </a:p>
          <a:p>
            <a:pPr marL="271463" indent="-271463">
              <a:buFont typeface="Wingdings" panose="05000000000000000000" pitchFamily="2" charset="2"/>
              <a:buAutoNum type="circleNumWdWhitePlain"/>
            </a:pPr>
            <a:r>
              <a:rPr lang="zh-TW" altLang="en-US" sz="1400" b="1" dirty="0" smtClean="0">
                <a:solidFill>
                  <a:schemeClr val="accent4">
                    <a:lumMod val="40000"/>
                    <a:lumOff val="60000"/>
                  </a:schemeClr>
                </a:solidFill>
                <a:latin typeface="+mn-ea"/>
              </a:rPr>
              <a:t>客材標籤問題</a:t>
            </a:r>
            <a:endParaRPr lang="en-US" altLang="zh-TW" sz="1400" b="1" dirty="0" smtClean="0">
              <a:solidFill>
                <a:schemeClr val="accent4">
                  <a:lumMod val="40000"/>
                  <a:lumOff val="60000"/>
                </a:schemeClr>
              </a:solidFill>
              <a:latin typeface="+mn-ea"/>
            </a:endParaRPr>
          </a:p>
          <a:p>
            <a:pPr marL="829644" lvl="1" indent="-285750">
              <a:buFont typeface="Wingdings" panose="05000000000000000000" pitchFamily="2" charset="2"/>
              <a:buChar char="p"/>
            </a:pPr>
            <a:r>
              <a:rPr lang="zh-TW" altLang="en-US" sz="1200" b="1" dirty="0" smtClean="0">
                <a:solidFill>
                  <a:schemeClr val="bg1"/>
                </a:solidFill>
                <a:latin typeface="+mn-ea"/>
              </a:rPr>
              <a:t>種類繁多</a:t>
            </a:r>
            <a:r>
              <a:rPr lang="en-US" altLang="zh-TW" sz="1200" b="1" dirty="0" smtClean="0">
                <a:solidFill>
                  <a:schemeClr val="bg1"/>
                </a:solidFill>
                <a:latin typeface="+mn-ea"/>
              </a:rPr>
              <a:t>,</a:t>
            </a:r>
            <a:r>
              <a:rPr lang="zh-TW" altLang="en-US" sz="1200" b="1" dirty="0" smtClean="0">
                <a:solidFill>
                  <a:schemeClr val="bg1"/>
                </a:solidFill>
                <a:latin typeface="+mn-ea"/>
              </a:rPr>
              <a:t> 無固定格式</a:t>
            </a:r>
            <a:r>
              <a:rPr lang="en-US" altLang="zh-TW" sz="1200" b="1" dirty="0" smtClean="0">
                <a:solidFill>
                  <a:schemeClr val="bg1"/>
                </a:solidFill>
                <a:latin typeface="+mn-ea"/>
              </a:rPr>
              <a:t>(</a:t>
            </a:r>
            <a:r>
              <a:rPr lang="zh-TW" altLang="en-US" sz="1200" b="1" dirty="0" smtClean="0">
                <a:solidFill>
                  <a:schemeClr val="bg1"/>
                </a:solidFill>
                <a:latin typeface="+mn-ea"/>
              </a:rPr>
              <a:t>客戶有各自的格式</a:t>
            </a:r>
            <a:r>
              <a:rPr lang="en-US" altLang="zh-TW" sz="1200" b="1" dirty="0" smtClean="0">
                <a:solidFill>
                  <a:schemeClr val="bg1"/>
                </a:solidFill>
                <a:latin typeface="+mn-ea"/>
              </a:rPr>
              <a:t>)</a:t>
            </a:r>
          </a:p>
          <a:p>
            <a:pPr marL="829644" lvl="1" indent="-285750">
              <a:buFont typeface="Wingdings" panose="05000000000000000000" pitchFamily="2" charset="2"/>
              <a:buChar char="p"/>
            </a:pPr>
            <a:r>
              <a:rPr lang="zh-TW" altLang="en-US" sz="1200" b="1" dirty="0" smtClean="0">
                <a:solidFill>
                  <a:schemeClr val="bg1"/>
                </a:solidFill>
                <a:latin typeface="+mn-ea"/>
              </a:rPr>
              <a:t>外</a:t>
            </a:r>
            <a:r>
              <a:rPr lang="zh-TW" altLang="en-US" sz="1200" b="1" dirty="0">
                <a:solidFill>
                  <a:schemeClr val="bg1"/>
                </a:solidFill>
                <a:latin typeface="+mn-ea"/>
              </a:rPr>
              <a:t>箱多張標籤</a:t>
            </a:r>
            <a:r>
              <a:rPr lang="en-US" altLang="zh-TW" sz="1200" b="1" dirty="0">
                <a:solidFill>
                  <a:schemeClr val="bg1"/>
                </a:solidFill>
                <a:latin typeface="+mn-ea"/>
              </a:rPr>
              <a:t>(</a:t>
            </a:r>
            <a:r>
              <a:rPr lang="zh-TW" altLang="en-US" sz="1200" b="1" dirty="0">
                <a:solidFill>
                  <a:schemeClr val="bg1"/>
                </a:solidFill>
                <a:latin typeface="+mn-ea"/>
              </a:rPr>
              <a:t>資訊雜亂</a:t>
            </a:r>
            <a:r>
              <a:rPr lang="en-US" altLang="zh-TW" sz="1200" b="1" dirty="0" smtClean="0">
                <a:solidFill>
                  <a:schemeClr val="bg1"/>
                </a:solidFill>
                <a:latin typeface="+mn-ea"/>
              </a:rPr>
              <a:t>)</a:t>
            </a:r>
          </a:p>
          <a:p>
            <a:pPr marL="271463" indent="-271463">
              <a:buFont typeface="Wingdings" panose="05000000000000000000" pitchFamily="2" charset="2"/>
              <a:buAutoNum type="circleNumWdWhitePlain"/>
            </a:pPr>
            <a:r>
              <a:rPr lang="zh-TW" altLang="en-US" sz="1400" b="1" dirty="0">
                <a:solidFill>
                  <a:schemeClr val="accent4">
                    <a:lumMod val="40000"/>
                    <a:lumOff val="60000"/>
                  </a:schemeClr>
                </a:solidFill>
                <a:latin typeface="+mn-ea"/>
              </a:rPr>
              <a:t>理貨、入帳及標籤</a:t>
            </a:r>
            <a:r>
              <a:rPr lang="zh-TW" altLang="en-US" sz="1400" b="1" dirty="0" smtClean="0">
                <a:solidFill>
                  <a:schemeClr val="accent4">
                    <a:lumMod val="40000"/>
                    <a:lumOff val="60000"/>
                  </a:schemeClr>
                </a:solidFill>
                <a:latin typeface="+mn-ea"/>
              </a:rPr>
              <a:t>作業</a:t>
            </a:r>
            <a:endParaRPr lang="en-US" altLang="zh-TW" sz="1400" b="1" dirty="0" smtClean="0">
              <a:solidFill>
                <a:schemeClr val="accent4">
                  <a:lumMod val="40000"/>
                  <a:lumOff val="60000"/>
                </a:schemeClr>
              </a:solidFill>
              <a:latin typeface="+mn-ea"/>
            </a:endParaRPr>
          </a:p>
          <a:p>
            <a:pPr marL="829644" lvl="1" indent="-285750">
              <a:buFont typeface="Wingdings" panose="05000000000000000000" pitchFamily="2" charset="2"/>
              <a:buChar char="p"/>
            </a:pPr>
            <a:r>
              <a:rPr lang="zh-TW" altLang="en-US" sz="1200" b="1" dirty="0" smtClean="0">
                <a:solidFill>
                  <a:schemeClr val="bg1"/>
                </a:solidFill>
                <a:latin typeface="+mn-ea"/>
              </a:rPr>
              <a:t>無法邊理貨邊對帳</a:t>
            </a:r>
            <a:r>
              <a:rPr lang="en-US" altLang="zh-TW" sz="1200" b="1" dirty="0" smtClean="0">
                <a:solidFill>
                  <a:schemeClr val="bg1"/>
                </a:solidFill>
                <a:latin typeface="+mn-ea"/>
              </a:rPr>
              <a:t>/</a:t>
            </a:r>
            <a:r>
              <a:rPr lang="zh-TW" altLang="en-US" sz="1200" b="1" dirty="0" smtClean="0">
                <a:solidFill>
                  <a:schemeClr val="bg1"/>
                </a:solidFill>
                <a:latin typeface="+mn-ea"/>
              </a:rPr>
              <a:t>入帳</a:t>
            </a:r>
            <a:endParaRPr lang="en-US" altLang="zh-TW" sz="1200" b="1" dirty="0" smtClean="0">
              <a:solidFill>
                <a:schemeClr val="bg1"/>
              </a:solidFill>
              <a:latin typeface="+mn-ea"/>
            </a:endParaRPr>
          </a:p>
          <a:p>
            <a:pPr marL="829644" lvl="1" indent="-285750">
              <a:buFont typeface="Wingdings" panose="05000000000000000000" pitchFamily="2" charset="2"/>
              <a:buChar char="p"/>
            </a:pPr>
            <a:r>
              <a:rPr lang="zh-TW" altLang="en-US" sz="1200" b="1" dirty="0" smtClean="0">
                <a:solidFill>
                  <a:schemeClr val="bg1"/>
                </a:solidFill>
                <a:latin typeface="+mn-ea"/>
              </a:rPr>
              <a:t>標籤要另外列印、黏貼</a:t>
            </a:r>
            <a:r>
              <a:rPr lang="en-US" altLang="zh-TW" sz="1200" b="1" dirty="0" smtClean="0">
                <a:solidFill>
                  <a:schemeClr val="bg1"/>
                </a:solidFill>
                <a:latin typeface="+mn-ea"/>
              </a:rPr>
              <a:t>(</a:t>
            </a:r>
            <a:r>
              <a:rPr lang="zh-TW" altLang="en-US" sz="1200" b="1" dirty="0" smtClean="0">
                <a:solidFill>
                  <a:schemeClr val="bg1"/>
                </a:solidFill>
                <a:latin typeface="+mn-ea"/>
              </a:rPr>
              <a:t>桌上型標籤機</a:t>
            </a:r>
            <a:r>
              <a:rPr lang="en-US" altLang="zh-TW" sz="1200" b="1" dirty="0" smtClean="0">
                <a:solidFill>
                  <a:schemeClr val="bg1"/>
                </a:solidFill>
                <a:latin typeface="+mn-ea"/>
              </a:rPr>
              <a:t>)</a:t>
            </a:r>
            <a:endParaRPr lang="en-US" altLang="zh-TW" sz="1200" b="1" dirty="0">
              <a:solidFill>
                <a:schemeClr val="bg1"/>
              </a:solidFill>
              <a:latin typeface="+mn-ea"/>
            </a:endParaRPr>
          </a:p>
          <a:p>
            <a:pPr marL="815357" lvl="1" indent="-271463">
              <a:buFont typeface="Wingdings" panose="05000000000000000000" pitchFamily="2" charset="2"/>
              <a:buAutoNum type="circleNumWdWhitePlain"/>
            </a:pPr>
            <a:endParaRPr lang="en-US" altLang="zh-TW" sz="1400" b="1" dirty="0">
              <a:solidFill>
                <a:srgbClr val="92D050"/>
              </a:solidFill>
              <a:latin typeface="+mn-ea"/>
            </a:endParaRPr>
          </a:p>
        </p:txBody>
      </p:sp>
      <p:sp>
        <p:nvSpPr>
          <p:cNvPr id="2" name="投影片編號版面配置區 1"/>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13</a:t>
            </a:fld>
            <a:endParaRPr lang="zh-CN" altLang="en-US">
              <a:solidFill>
                <a:prstClr val="black">
                  <a:tint val="75000"/>
                </a:prstClr>
              </a:solidFill>
            </a:endParaRPr>
          </a:p>
        </p:txBody>
      </p:sp>
      <p:sp>
        <p:nvSpPr>
          <p:cNvPr id="20" name="矩形 19"/>
          <p:cNvSpPr/>
          <p:nvPr/>
        </p:nvSpPr>
        <p:spPr>
          <a:xfrm>
            <a:off x="766776" y="148409"/>
            <a:ext cx="7920000" cy="438580"/>
          </a:xfrm>
          <a:prstGeom prst="rect">
            <a:avLst/>
          </a:prstGeom>
        </p:spPr>
        <p:txBody>
          <a:bodyPr wrap="square" lIns="68579" tIns="34289" rIns="68579" bIns="34289">
            <a:spAutoFit/>
          </a:bodyPr>
          <a:lstStyle/>
          <a:p>
            <a:pPr defTabSz="685783"/>
            <a:r>
              <a:rPr lang="zh-TW" altLang="en-US"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未來規劃 </a:t>
            </a:r>
            <a:r>
              <a:rPr lang="en-US" altLang="zh-TW"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 </a:t>
            </a:r>
            <a:r>
              <a:rPr lang="zh-TW" altLang="en-US"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簡化</a:t>
            </a:r>
            <a:r>
              <a:rPr lang="en-US" altLang="zh-TW"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a:t>
            </a:r>
            <a:r>
              <a:rPr lang="zh-TW" altLang="en-US"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優化客材收料作業</a:t>
            </a:r>
            <a:endParaRPr lang="zh-CN" altLang="en-US" sz="2800" b="1" dirty="0">
              <a:solidFill>
                <a:srgbClr val="FFC000"/>
              </a:solidFill>
              <a:effectLst>
                <a:outerShdw blurRad="38100" dist="38100" dir="2700000" algn="tl">
                  <a:srgbClr val="000000">
                    <a:alpha val="43137"/>
                  </a:srgbClr>
                </a:outerShdw>
              </a:effectLst>
              <a:ea typeface="微軟正黑體" panose="020B0604030504040204" pitchFamily="34" charset="-120"/>
            </a:endParaRPr>
          </a:p>
        </p:txBody>
      </p:sp>
      <p:grpSp>
        <p:nvGrpSpPr>
          <p:cNvPr id="21" name="组合 24"/>
          <p:cNvGrpSpPr/>
          <p:nvPr/>
        </p:nvGrpSpPr>
        <p:grpSpPr>
          <a:xfrm>
            <a:off x="335756" y="213353"/>
            <a:ext cx="385161" cy="431802"/>
            <a:chOff x="447675" y="367239"/>
            <a:chExt cx="513548" cy="575736"/>
          </a:xfrm>
        </p:grpSpPr>
        <p:sp>
          <p:nvSpPr>
            <p:cNvPr id="22" name="等腰三角形 21"/>
            <p:cNvSpPr/>
            <p:nvPr/>
          </p:nvSpPr>
          <p:spPr>
            <a:xfrm rot="5400000">
              <a:off x="414282" y="400632"/>
              <a:ext cx="484204" cy="417418"/>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sp>
          <p:nvSpPr>
            <p:cNvPr id="23" name="等腰三角形 22"/>
            <p:cNvSpPr/>
            <p:nvPr/>
          </p:nvSpPr>
          <p:spPr>
            <a:xfrm rot="5400000">
              <a:off x="581357" y="563109"/>
              <a:ext cx="408004" cy="351728"/>
            </a:xfrm>
            <a:prstGeom prst="triangle">
              <a:avLst/>
            </a:prstGeom>
            <a:solidFill>
              <a:srgbClr val="2A999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grpSp>
      <p:sp>
        <p:nvSpPr>
          <p:cNvPr id="37" name="矩形 36"/>
          <p:cNvSpPr/>
          <p:nvPr/>
        </p:nvSpPr>
        <p:spPr>
          <a:xfrm>
            <a:off x="6372200" y="576507"/>
            <a:ext cx="2505814" cy="707886"/>
          </a:xfrm>
          <a:prstGeom prst="rect">
            <a:avLst/>
          </a:prstGeom>
        </p:spPr>
        <p:txBody>
          <a:bodyPr wrap="none">
            <a:spAutoFit/>
          </a:bodyPr>
          <a:lstStyle/>
          <a:p>
            <a:r>
              <a:rPr lang="zh-TW" altLang="en-US" sz="2000" b="1" dirty="0" smtClean="0">
                <a:solidFill>
                  <a:srgbClr val="FFFF00"/>
                </a:solidFill>
                <a:latin typeface="Microsoft YaHei" pitchFamily="34" charset="-122"/>
                <a:ea typeface="Microsoft YaHei" pitchFamily="34" charset="-122"/>
              </a:rPr>
              <a:t>作業效率提升 </a:t>
            </a:r>
            <a:r>
              <a:rPr lang="en-US" altLang="zh-TW" sz="2800" b="1" dirty="0" smtClean="0">
                <a:solidFill>
                  <a:srgbClr val="FFFF00"/>
                </a:solidFill>
                <a:latin typeface="Microsoft YaHei" pitchFamily="34" charset="-122"/>
                <a:ea typeface="Microsoft YaHei" pitchFamily="34" charset="-122"/>
              </a:rPr>
              <a:t>72</a:t>
            </a:r>
            <a:r>
              <a:rPr lang="en-US" altLang="zh-TW" sz="2000" b="1" dirty="0" smtClean="0">
                <a:solidFill>
                  <a:srgbClr val="FFFF00"/>
                </a:solidFill>
                <a:latin typeface="Microsoft YaHei" pitchFamily="34" charset="-122"/>
                <a:ea typeface="Microsoft YaHei" pitchFamily="34" charset="-122"/>
              </a:rPr>
              <a:t>%</a:t>
            </a:r>
          </a:p>
          <a:p>
            <a:pPr algn="r"/>
            <a:r>
              <a:rPr lang="en-US" altLang="zh-TW" sz="1200" b="1" dirty="0" smtClean="0">
                <a:solidFill>
                  <a:srgbClr val="FFFF00"/>
                </a:solidFill>
                <a:latin typeface="Microsoft YaHei" pitchFamily="34" charset="-122"/>
                <a:ea typeface="Microsoft YaHei" pitchFamily="34" charset="-122"/>
              </a:rPr>
              <a:t>(180-&gt;50mins) </a:t>
            </a:r>
            <a:endParaRPr lang="zh-TW" altLang="en-US" sz="1200" b="1" dirty="0">
              <a:solidFill>
                <a:srgbClr val="FFFF00"/>
              </a:solidFill>
              <a:latin typeface="Microsoft YaHei" pitchFamily="34" charset="-122"/>
              <a:ea typeface="Microsoft YaHei" pitchFamily="34" charset="-122"/>
            </a:endParaRPr>
          </a:p>
        </p:txBody>
      </p:sp>
      <p:pic>
        <p:nvPicPr>
          <p:cNvPr id="3" name="圖片 2"/>
          <p:cNvPicPr>
            <a:picLocks noChangeAspect="1"/>
          </p:cNvPicPr>
          <p:nvPr/>
        </p:nvPicPr>
        <p:blipFill>
          <a:blip r:embed="rId3"/>
          <a:stretch>
            <a:fillRect/>
          </a:stretch>
        </p:blipFill>
        <p:spPr>
          <a:xfrm>
            <a:off x="209589" y="1331709"/>
            <a:ext cx="4002371" cy="731584"/>
          </a:xfrm>
          <a:prstGeom prst="rect">
            <a:avLst/>
          </a:prstGeom>
        </p:spPr>
      </p:pic>
      <p:sp>
        <p:nvSpPr>
          <p:cNvPr id="6" name="矩形 5"/>
          <p:cNvSpPr/>
          <p:nvPr/>
        </p:nvSpPr>
        <p:spPr>
          <a:xfrm>
            <a:off x="107504" y="746934"/>
            <a:ext cx="4752528" cy="584775"/>
          </a:xfrm>
          <a:prstGeom prst="rect">
            <a:avLst/>
          </a:prstGeom>
        </p:spPr>
        <p:txBody>
          <a:bodyPr wrap="square">
            <a:spAutoFit/>
          </a:bodyPr>
          <a:lstStyle/>
          <a:p>
            <a:pPr marL="342900" lvl="0" indent="-342900" defTabSz="1070831">
              <a:buFont typeface="Wingdings" panose="05000000000000000000" pitchFamily="2" charset="2"/>
              <a:buChar char="p"/>
              <a:defRPr/>
            </a:pPr>
            <a:r>
              <a:rPr lang="en-US" altLang="zh-TW" sz="1600" dirty="0" smtClean="0">
                <a:solidFill>
                  <a:prstClr val="white"/>
                </a:solidFill>
                <a:latin typeface="Microsoft YaHei" panose="020B0503020204020204" pitchFamily="34" charset="-122"/>
                <a:ea typeface="Microsoft YaHei" panose="020B0503020204020204" pitchFamily="34" charset="-122"/>
              </a:rPr>
              <a:t>AS-IS: </a:t>
            </a:r>
            <a:r>
              <a:rPr lang="zh-TW" altLang="en-US" sz="1600" dirty="0" smtClean="0">
                <a:solidFill>
                  <a:prstClr val="white"/>
                </a:solidFill>
                <a:latin typeface="Microsoft YaHei" panose="020B0503020204020204" pitchFamily="34" charset="-122"/>
                <a:ea typeface="Microsoft YaHei" panose="020B0503020204020204" pitchFamily="34" charset="-122"/>
              </a:rPr>
              <a:t>以</a:t>
            </a:r>
            <a:r>
              <a:rPr lang="zh-TW" altLang="en-US" sz="1600" dirty="0">
                <a:solidFill>
                  <a:prstClr val="white"/>
                </a:solidFill>
                <a:latin typeface="Microsoft YaHei" panose="020B0503020204020204" pitchFamily="34" charset="-122"/>
                <a:ea typeface="Microsoft YaHei" panose="020B0503020204020204" pitchFamily="34" charset="-122"/>
              </a:rPr>
              <a:t>客材收料作業流程</a:t>
            </a:r>
            <a:r>
              <a:rPr lang="en-US" altLang="zh-TW" sz="1600" dirty="0">
                <a:solidFill>
                  <a:prstClr val="white"/>
                </a:solidFill>
                <a:latin typeface="Microsoft YaHei" panose="020B0503020204020204" pitchFamily="34" charset="-122"/>
                <a:ea typeface="Microsoft YaHei" panose="020B0503020204020204" pitchFamily="34" charset="-122"/>
              </a:rPr>
              <a:t>, </a:t>
            </a:r>
            <a:r>
              <a:rPr lang="zh-TW" altLang="en-US" sz="1600" dirty="0">
                <a:solidFill>
                  <a:prstClr val="white"/>
                </a:solidFill>
                <a:latin typeface="Microsoft YaHei" panose="020B0503020204020204" pitchFamily="34" charset="-122"/>
                <a:ea typeface="Microsoft YaHei" panose="020B0503020204020204" pitchFamily="34" charset="-122"/>
              </a:rPr>
              <a:t>共計五大作業項目</a:t>
            </a:r>
            <a:r>
              <a:rPr lang="en-US" altLang="zh-TW" sz="1600" dirty="0">
                <a:solidFill>
                  <a:prstClr val="white"/>
                </a:solidFill>
                <a:latin typeface="Microsoft YaHei" panose="020B0503020204020204" pitchFamily="34" charset="-122"/>
                <a:ea typeface="Microsoft YaHei" panose="020B0503020204020204" pitchFamily="34" charset="-122"/>
              </a:rPr>
              <a:t>, </a:t>
            </a:r>
            <a:r>
              <a:rPr lang="zh-TW" altLang="en-US" sz="1600" dirty="0">
                <a:solidFill>
                  <a:prstClr val="white"/>
                </a:solidFill>
                <a:latin typeface="Microsoft YaHei" panose="020B0503020204020204" pitchFamily="34" charset="-122"/>
                <a:ea typeface="Microsoft YaHei" panose="020B0503020204020204" pitchFamily="34" charset="-122"/>
              </a:rPr>
              <a:t>平均每批貨需要 </a:t>
            </a:r>
            <a:r>
              <a:rPr lang="en-US" altLang="zh-TW" sz="1600" dirty="0">
                <a:solidFill>
                  <a:prstClr val="white"/>
                </a:solidFill>
                <a:latin typeface="Microsoft YaHei" panose="020B0503020204020204" pitchFamily="34" charset="-122"/>
                <a:ea typeface="Microsoft YaHei" panose="020B0503020204020204" pitchFamily="34" charset="-122"/>
              </a:rPr>
              <a:t>180</a:t>
            </a:r>
            <a:r>
              <a:rPr lang="zh-TW" altLang="en-US" sz="1600" dirty="0">
                <a:solidFill>
                  <a:prstClr val="white"/>
                </a:solidFill>
                <a:latin typeface="Microsoft YaHei" panose="020B0503020204020204" pitchFamily="34" charset="-122"/>
                <a:ea typeface="Microsoft YaHei" panose="020B0503020204020204" pitchFamily="34" charset="-122"/>
              </a:rPr>
              <a:t>分才能</a:t>
            </a:r>
            <a:r>
              <a:rPr lang="zh-TW" altLang="en-US" sz="1600" dirty="0" smtClean="0">
                <a:solidFill>
                  <a:prstClr val="white"/>
                </a:solidFill>
                <a:latin typeface="Microsoft YaHei" panose="020B0503020204020204" pitchFamily="34" charset="-122"/>
                <a:ea typeface="Microsoft YaHei" panose="020B0503020204020204" pitchFamily="34" charset="-122"/>
              </a:rPr>
              <a:t>完成</a:t>
            </a:r>
            <a:endParaRPr lang="en-US" altLang="zh-TW" sz="1600" dirty="0">
              <a:solidFill>
                <a:prstClr val="white"/>
              </a:solidFill>
              <a:latin typeface="Microsoft YaHei" panose="020B0503020204020204" pitchFamily="34" charset="-122"/>
              <a:ea typeface="Microsoft YaHei" panose="020B0503020204020204" pitchFamily="34" charset="-122"/>
            </a:endParaRPr>
          </a:p>
        </p:txBody>
      </p:sp>
      <p:sp>
        <p:nvSpPr>
          <p:cNvPr id="53" name="文字方塊 52"/>
          <p:cNvSpPr txBox="1"/>
          <p:nvPr/>
        </p:nvSpPr>
        <p:spPr>
          <a:xfrm>
            <a:off x="6259837" y="100603"/>
            <a:ext cx="2776659" cy="523220"/>
          </a:xfrm>
          <a:prstGeom prst="rect">
            <a:avLst/>
          </a:prstGeom>
          <a:noFill/>
        </p:spPr>
        <p:txBody>
          <a:bodyPr wrap="square" rtlCol="0">
            <a:spAutoFit/>
          </a:bodyPr>
          <a:lstStyle/>
          <a:p>
            <a:r>
              <a:rPr lang="zh-TW" altLang="en-US" sz="1400" b="1" i="1" dirty="0" smtClean="0">
                <a:solidFill>
                  <a:schemeClr val="bg1"/>
                </a:solidFill>
                <a:latin typeface="+mn-ea"/>
              </a:rPr>
              <a:t>第一階段</a:t>
            </a:r>
            <a:r>
              <a:rPr lang="en-US" altLang="zh-TW" sz="1400" b="1" i="1" dirty="0" smtClean="0">
                <a:solidFill>
                  <a:schemeClr val="bg1"/>
                </a:solidFill>
                <a:latin typeface="+mn-ea"/>
              </a:rPr>
              <a:t>, Go Live: 07/07</a:t>
            </a:r>
          </a:p>
          <a:p>
            <a:r>
              <a:rPr lang="zh-TW" altLang="en-US" sz="1400" b="1" i="1" dirty="0" smtClean="0">
                <a:solidFill>
                  <a:schemeClr val="bg1"/>
                </a:solidFill>
                <a:latin typeface="+mn-ea"/>
              </a:rPr>
              <a:t>第二階段</a:t>
            </a:r>
            <a:r>
              <a:rPr lang="en-US" altLang="zh-TW" sz="1400" b="1" i="1" dirty="0" smtClean="0">
                <a:solidFill>
                  <a:schemeClr val="bg1"/>
                </a:solidFill>
                <a:latin typeface="+mn-ea"/>
              </a:rPr>
              <a:t>, Plan go live: 08/31 </a:t>
            </a:r>
            <a:endParaRPr lang="zh-TW" altLang="en-US" sz="1400" b="1" i="1" dirty="0">
              <a:solidFill>
                <a:schemeClr val="bg1"/>
              </a:solidFill>
              <a:latin typeface="+mn-ea"/>
            </a:endParaRPr>
          </a:p>
        </p:txBody>
      </p:sp>
      <p:pic>
        <p:nvPicPr>
          <p:cNvPr id="8" name="圖片 7"/>
          <p:cNvPicPr>
            <a:picLocks noChangeAspect="1"/>
          </p:cNvPicPr>
          <p:nvPr/>
        </p:nvPicPr>
        <p:blipFill>
          <a:blip r:embed="rId4"/>
          <a:stretch>
            <a:fillRect/>
          </a:stretch>
        </p:blipFill>
        <p:spPr>
          <a:xfrm>
            <a:off x="4238683" y="2399803"/>
            <a:ext cx="4828450" cy="2692227"/>
          </a:xfrm>
          <a:prstGeom prst="rect">
            <a:avLst/>
          </a:prstGeom>
        </p:spPr>
      </p:pic>
      <p:sp>
        <p:nvSpPr>
          <p:cNvPr id="9" name="矩形 8"/>
          <p:cNvSpPr/>
          <p:nvPr/>
        </p:nvSpPr>
        <p:spPr>
          <a:xfrm>
            <a:off x="179512" y="1303878"/>
            <a:ext cx="4086606" cy="3737230"/>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4716016" y="1131590"/>
            <a:ext cx="4351117" cy="1292662"/>
          </a:xfrm>
          <a:prstGeom prst="rect">
            <a:avLst/>
          </a:prstGeom>
        </p:spPr>
        <p:txBody>
          <a:bodyPr wrap="square">
            <a:spAutoFit/>
          </a:bodyPr>
          <a:lstStyle/>
          <a:p>
            <a:pPr marL="285750" indent="-285750">
              <a:buFont typeface="Wingdings" panose="05000000000000000000" pitchFamily="2" charset="2"/>
              <a:buChar char="n"/>
            </a:pPr>
            <a:r>
              <a:rPr lang="zh-TW" altLang="en-US" sz="1800" b="1" dirty="0" smtClean="0">
                <a:solidFill>
                  <a:srgbClr val="92D050"/>
                </a:solidFill>
                <a:latin typeface="+mn-ea"/>
              </a:rPr>
              <a:t>改善措施</a:t>
            </a:r>
            <a:endParaRPr lang="en-US" altLang="zh-TW" sz="1800" b="1" dirty="0">
              <a:solidFill>
                <a:srgbClr val="92D050"/>
              </a:solidFill>
              <a:latin typeface="+mn-ea"/>
            </a:endParaRPr>
          </a:p>
          <a:p>
            <a:pPr marL="355600" lvl="1" indent="-261938">
              <a:buFont typeface="Wingdings" panose="05000000000000000000" pitchFamily="2" charset="2"/>
              <a:buAutoNum type="circleNumWdWhitePlain"/>
            </a:pPr>
            <a:r>
              <a:rPr lang="zh-TW" altLang="en-US" sz="1200" b="1" dirty="0">
                <a:solidFill>
                  <a:schemeClr val="bg1"/>
                </a:solidFill>
                <a:latin typeface="+mn-ea"/>
              </a:rPr>
              <a:t>簡化</a:t>
            </a:r>
            <a:r>
              <a:rPr lang="zh-TW" altLang="en-US" sz="1200" b="1" dirty="0" smtClean="0">
                <a:solidFill>
                  <a:schemeClr val="bg1"/>
                </a:solidFill>
                <a:latin typeface="+mn-ea"/>
              </a:rPr>
              <a:t>作業流程</a:t>
            </a:r>
            <a:r>
              <a:rPr lang="en-US" altLang="zh-TW" sz="1200" b="1" dirty="0">
                <a:solidFill>
                  <a:schemeClr val="bg1"/>
                </a:solidFill>
                <a:latin typeface="+mn-ea"/>
              </a:rPr>
              <a:t>(</a:t>
            </a:r>
            <a:r>
              <a:rPr lang="en-US" altLang="zh-TW" sz="1200" b="1" dirty="0" smtClean="0">
                <a:solidFill>
                  <a:schemeClr val="bg1"/>
                </a:solidFill>
                <a:latin typeface="+mn-ea"/>
              </a:rPr>
              <a:t>1.</a:t>
            </a:r>
            <a:r>
              <a:rPr lang="zh-TW" altLang="en-US" sz="1200" b="1" dirty="0" smtClean="0">
                <a:solidFill>
                  <a:schemeClr val="bg1"/>
                </a:solidFill>
                <a:latin typeface="+mn-ea"/>
              </a:rPr>
              <a:t>資料核對</a:t>
            </a:r>
            <a:r>
              <a:rPr lang="en-US" altLang="zh-TW" sz="1200" b="1" dirty="0" smtClean="0">
                <a:solidFill>
                  <a:schemeClr val="bg1"/>
                </a:solidFill>
                <a:latin typeface="+mn-ea"/>
              </a:rPr>
              <a:t>,</a:t>
            </a:r>
            <a:r>
              <a:rPr lang="zh-TW" altLang="en-US" sz="1200" b="1" dirty="0" smtClean="0">
                <a:solidFill>
                  <a:schemeClr val="bg1"/>
                </a:solidFill>
                <a:latin typeface="+mn-ea"/>
              </a:rPr>
              <a:t> </a:t>
            </a:r>
            <a:r>
              <a:rPr lang="en-US" altLang="zh-TW" sz="1200" b="1" dirty="0" smtClean="0">
                <a:solidFill>
                  <a:schemeClr val="bg1"/>
                </a:solidFill>
                <a:latin typeface="+mn-ea"/>
              </a:rPr>
              <a:t>2.</a:t>
            </a:r>
            <a:r>
              <a:rPr lang="zh-TW" altLang="en-US" sz="1200" b="1" dirty="0" smtClean="0">
                <a:solidFill>
                  <a:schemeClr val="bg1"/>
                </a:solidFill>
                <a:latin typeface="+mn-ea"/>
              </a:rPr>
              <a:t>貨物</a:t>
            </a:r>
            <a:r>
              <a:rPr lang="zh-TW" altLang="en-US" sz="1200" b="1" dirty="0">
                <a:solidFill>
                  <a:schemeClr val="bg1"/>
                </a:solidFill>
                <a:latin typeface="+mn-ea"/>
              </a:rPr>
              <a:t>接收</a:t>
            </a:r>
            <a:r>
              <a:rPr lang="en-US" altLang="zh-TW" sz="1200" b="1" dirty="0" smtClean="0">
                <a:solidFill>
                  <a:schemeClr val="bg1"/>
                </a:solidFill>
                <a:latin typeface="+mn-ea"/>
              </a:rPr>
              <a:t>)</a:t>
            </a:r>
          </a:p>
          <a:p>
            <a:pPr marL="355600" lvl="1" indent="-261938">
              <a:buFont typeface="Wingdings" panose="05000000000000000000" pitchFamily="2" charset="2"/>
              <a:buAutoNum type="circleNumWdWhitePlain"/>
            </a:pPr>
            <a:r>
              <a:rPr lang="zh-TW" altLang="en-US" sz="1200" b="1" dirty="0">
                <a:solidFill>
                  <a:schemeClr val="bg1"/>
                </a:solidFill>
                <a:latin typeface="+mn-ea"/>
              </a:rPr>
              <a:t>理貨、對帳</a:t>
            </a:r>
            <a:r>
              <a:rPr lang="en-US" altLang="zh-TW" sz="1200" b="1" dirty="0">
                <a:solidFill>
                  <a:schemeClr val="bg1"/>
                </a:solidFill>
                <a:latin typeface="+mn-ea"/>
              </a:rPr>
              <a:t>/</a:t>
            </a:r>
            <a:r>
              <a:rPr lang="zh-TW" altLang="en-US" sz="1200" b="1" dirty="0">
                <a:solidFill>
                  <a:schemeClr val="bg1"/>
                </a:solidFill>
                <a:latin typeface="+mn-ea"/>
              </a:rPr>
              <a:t>入帳及</a:t>
            </a:r>
            <a:r>
              <a:rPr lang="zh-TW" altLang="en-US" sz="1200" b="1" dirty="0" smtClean="0">
                <a:solidFill>
                  <a:schemeClr val="bg1"/>
                </a:solidFill>
                <a:latin typeface="+mn-ea"/>
              </a:rPr>
              <a:t>標籤加貼同時進行</a:t>
            </a:r>
            <a:r>
              <a:rPr lang="en-US" altLang="zh-TW" sz="1200" b="1" dirty="0" smtClean="0">
                <a:solidFill>
                  <a:schemeClr val="bg1"/>
                </a:solidFill>
                <a:latin typeface="+mn-ea"/>
              </a:rPr>
              <a:t>(</a:t>
            </a:r>
            <a:r>
              <a:rPr lang="zh-TW" altLang="en-US" sz="1200" b="1" dirty="0" smtClean="0">
                <a:solidFill>
                  <a:schemeClr val="bg1"/>
                </a:solidFill>
                <a:latin typeface="+mn-ea"/>
              </a:rPr>
              <a:t>避免貼錯標籤</a:t>
            </a:r>
            <a:r>
              <a:rPr lang="en-US" altLang="zh-TW" sz="1200" b="1" dirty="0" smtClean="0">
                <a:solidFill>
                  <a:schemeClr val="bg1"/>
                </a:solidFill>
                <a:latin typeface="+mn-ea"/>
              </a:rPr>
              <a:t>)</a:t>
            </a:r>
          </a:p>
          <a:p>
            <a:pPr marL="355600" lvl="1" indent="-261938">
              <a:buFont typeface="Wingdings" panose="05000000000000000000" pitchFamily="2" charset="2"/>
              <a:buAutoNum type="circleNumWdWhitePlain"/>
            </a:pPr>
            <a:r>
              <a:rPr lang="zh-TW" altLang="en-US" sz="1200" b="1" dirty="0" smtClean="0">
                <a:solidFill>
                  <a:schemeClr val="bg1"/>
                </a:solidFill>
                <a:latin typeface="+mn-ea"/>
              </a:rPr>
              <a:t>多</a:t>
            </a:r>
            <a:r>
              <a:rPr lang="zh-TW" altLang="en-US" sz="1200" b="1" dirty="0">
                <a:solidFill>
                  <a:schemeClr val="bg1"/>
                </a:solidFill>
                <a:latin typeface="+mn-ea"/>
              </a:rPr>
              <a:t>人</a:t>
            </a:r>
            <a:r>
              <a:rPr lang="en-US" altLang="zh-TW" sz="1200" b="1" dirty="0">
                <a:solidFill>
                  <a:schemeClr val="bg1"/>
                </a:solidFill>
                <a:latin typeface="+mn-ea"/>
              </a:rPr>
              <a:t>(</a:t>
            </a:r>
            <a:r>
              <a:rPr lang="zh-TW" altLang="en-US" sz="1200" b="1" dirty="0">
                <a:solidFill>
                  <a:schemeClr val="bg1"/>
                </a:solidFill>
                <a:latin typeface="+mn-ea"/>
              </a:rPr>
              <a:t>不同步</a:t>
            </a:r>
            <a:r>
              <a:rPr lang="en-US" altLang="zh-TW" sz="1200" b="1" dirty="0">
                <a:solidFill>
                  <a:schemeClr val="bg1"/>
                </a:solidFill>
                <a:latin typeface="+mn-ea"/>
              </a:rPr>
              <a:t>)</a:t>
            </a:r>
            <a:r>
              <a:rPr lang="zh-TW" altLang="en-US" sz="1200" b="1" dirty="0" smtClean="0">
                <a:solidFill>
                  <a:schemeClr val="bg1"/>
                </a:solidFill>
                <a:latin typeface="+mn-ea"/>
              </a:rPr>
              <a:t>協作</a:t>
            </a:r>
            <a:endParaRPr lang="en-US" altLang="zh-TW" sz="1200" b="1" dirty="0" smtClean="0">
              <a:solidFill>
                <a:schemeClr val="bg1"/>
              </a:solidFill>
              <a:latin typeface="+mn-ea"/>
            </a:endParaRPr>
          </a:p>
          <a:p>
            <a:pPr marL="355600" lvl="1" indent="-261938">
              <a:buFont typeface="Wingdings" panose="05000000000000000000" pitchFamily="2" charset="2"/>
              <a:buAutoNum type="circleNumWdWhitePlain"/>
            </a:pPr>
            <a:r>
              <a:rPr lang="zh-TW" altLang="en-US" sz="1200" b="1" dirty="0" smtClean="0">
                <a:solidFill>
                  <a:schemeClr val="bg1"/>
                </a:solidFill>
                <a:latin typeface="+mn-ea"/>
              </a:rPr>
              <a:t>客</a:t>
            </a:r>
            <a:r>
              <a:rPr lang="zh-TW" altLang="en-US" sz="1200" b="1" dirty="0">
                <a:solidFill>
                  <a:schemeClr val="bg1"/>
                </a:solidFill>
                <a:latin typeface="+mn-ea"/>
              </a:rPr>
              <a:t>材</a:t>
            </a:r>
            <a:r>
              <a:rPr lang="zh-TW" altLang="en-US" sz="1200" b="1" dirty="0" smtClean="0">
                <a:solidFill>
                  <a:schemeClr val="bg1"/>
                </a:solidFill>
                <a:latin typeface="+mn-ea"/>
              </a:rPr>
              <a:t>標籤</a:t>
            </a:r>
            <a:r>
              <a:rPr lang="zh-TW" altLang="en-US" sz="1200" b="1" dirty="0">
                <a:solidFill>
                  <a:schemeClr val="bg1"/>
                </a:solidFill>
                <a:latin typeface="+mn-ea"/>
              </a:rPr>
              <a:t>辨識和</a:t>
            </a:r>
            <a:r>
              <a:rPr lang="zh-TW" altLang="en-US" sz="1200" b="1" dirty="0" smtClean="0">
                <a:solidFill>
                  <a:schemeClr val="bg1"/>
                </a:solidFill>
                <a:latin typeface="+mn-ea"/>
              </a:rPr>
              <a:t>解析技術</a:t>
            </a:r>
            <a:endParaRPr lang="en-US" altLang="zh-TW" sz="1200" b="1" dirty="0">
              <a:solidFill>
                <a:schemeClr val="bg1"/>
              </a:solidFill>
              <a:latin typeface="+mn-ea"/>
            </a:endParaRPr>
          </a:p>
          <a:p>
            <a:pPr marL="355600" lvl="1" indent="-261938">
              <a:buFont typeface="Wingdings" panose="05000000000000000000" pitchFamily="2" charset="2"/>
              <a:buAutoNum type="circleNumWdWhitePlain"/>
            </a:pPr>
            <a:r>
              <a:rPr lang="zh-TW" altLang="en-US" sz="1200" b="1" dirty="0" smtClean="0">
                <a:solidFill>
                  <a:schemeClr val="bg1"/>
                </a:solidFill>
                <a:latin typeface="+mn-ea"/>
              </a:rPr>
              <a:t>有問題</a:t>
            </a:r>
            <a:r>
              <a:rPr lang="zh-TW" altLang="en-US" sz="1200" b="1" dirty="0">
                <a:solidFill>
                  <a:schemeClr val="bg1"/>
                </a:solidFill>
                <a:latin typeface="+mn-ea"/>
              </a:rPr>
              <a:t>自動開單</a:t>
            </a:r>
            <a:r>
              <a:rPr lang="zh-TW" altLang="en-US" sz="1200" b="1" dirty="0" smtClean="0">
                <a:solidFill>
                  <a:schemeClr val="bg1"/>
                </a:solidFill>
                <a:latin typeface="+mn-ea"/>
              </a:rPr>
              <a:t>通報</a:t>
            </a:r>
            <a:endParaRPr lang="en-US" altLang="zh-TW" sz="1200" b="1" dirty="0">
              <a:solidFill>
                <a:schemeClr val="bg1"/>
              </a:solidFill>
              <a:latin typeface="+mn-ea"/>
            </a:endParaRPr>
          </a:p>
        </p:txBody>
      </p:sp>
      <p:sp>
        <p:nvSpPr>
          <p:cNvPr id="7" name="向下箭號 6"/>
          <p:cNvSpPr/>
          <p:nvPr/>
        </p:nvSpPr>
        <p:spPr>
          <a:xfrm rot="16200000">
            <a:off x="4053927" y="2255787"/>
            <a:ext cx="484632" cy="288032"/>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1071127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14</a:t>
            </a:fld>
            <a:endParaRPr lang="zh-CN" altLang="en-US">
              <a:solidFill>
                <a:prstClr val="black">
                  <a:tint val="75000"/>
                </a:prstClr>
              </a:solidFill>
            </a:endParaRPr>
          </a:p>
        </p:txBody>
      </p:sp>
      <p:sp>
        <p:nvSpPr>
          <p:cNvPr id="70" name="矩形 69"/>
          <p:cNvSpPr/>
          <p:nvPr/>
        </p:nvSpPr>
        <p:spPr>
          <a:xfrm>
            <a:off x="7145207" y="267494"/>
            <a:ext cx="1747273" cy="307777"/>
          </a:xfrm>
          <a:prstGeom prst="rect">
            <a:avLst/>
          </a:prstGeom>
        </p:spPr>
        <p:txBody>
          <a:bodyPr wrap="none">
            <a:spAutoFit/>
          </a:bodyPr>
          <a:lstStyle/>
          <a:p>
            <a:r>
              <a:rPr lang="en-US" altLang="zh-TW" sz="1400" b="1" i="1" dirty="0" smtClean="0">
                <a:solidFill>
                  <a:schemeClr val="bg1"/>
                </a:solidFill>
                <a:latin typeface="Microsoft YaHei" pitchFamily="34" charset="-122"/>
                <a:ea typeface="Microsoft YaHei" pitchFamily="34" charset="-122"/>
              </a:rPr>
              <a:t>Plan go live: 10/e</a:t>
            </a:r>
            <a:endParaRPr lang="en-US" altLang="zh-TW" sz="1400" b="1" i="1" dirty="0">
              <a:solidFill>
                <a:schemeClr val="bg1"/>
              </a:solidFill>
              <a:latin typeface="Microsoft YaHei" pitchFamily="34" charset="-122"/>
              <a:ea typeface="Microsoft YaHei" pitchFamily="34" charset="-122"/>
            </a:endParaRPr>
          </a:p>
        </p:txBody>
      </p:sp>
      <p:grpSp>
        <p:nvGrpSpPr>
          <p:cNvPr id="77" name="组合 24"/>
          <p:cNvGrpSpPr/>
          <p:nvPr/>
        </p:nvGrpSpPr>
        <p:grpSpPr>
          <a:xfrm>
            <a:off x="335756" y="213353"/>
            <a:ext cx="385161" cy="431802"/>
            <a:chOff x="447675" y="367239"/>
            <a:chExt cx="513548" cy="575736"/>
          </a:xfrm>
        </p:grpSpPr>
        <p:sp>
          <p:nvSpPr>
            <p:cNvPr id="78" name="等腰三角形 77"/>
            <p:cNvSpPr/>
            <p:nvPr/>
          </p:nvSpPr>
          <p:spPr>
            <a:xfrm rot="5400000">
              <a:off x="414282" y="400632"/>
              <a:ext cx="484204" cy="417418"/>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sp>
          <p:nvSpPr>
            <p:cNvPr id="79" name="等腰三角形 78"/>
            <p:cNvSpPr/>
            <p:nvPr/>
          </p:nvSpPr>
          <p:spPr>
            <a:xfrm rot="5400000">
              <a:off x="581357" y="563109"/>
              <a:ext cx="408004" cy="351728"/>
            </a:xfrm>
            <a:prstGeom prst="triangle">
              <a:avLst/>
            </a:prstGeom>
            <a:solidFill>
              <a:srgbClr val="2A999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grpSp>
      <p:sp>
        <p:nvSpPr>
          <p:cNvPr id="80" name="矩形 79"/>
          <p:cNvSpPr/>
          <p:nvPr/>
        </p:nvSpPr>
        <p:spPr>
          <a:xfrm>
            <a:off x="766776" y="148409"/>
            <a:ext cx="7920000" cy="438580"/>
          </a:xfrm>
          <a:prstGeom prst="rect">
            <a:avLst/>
          </a:prstGeom>
        </p:spPr>
        <p:txBody>
          <a:bodyPr wrap="square" lIns="68579" tIns="34289" rIns="68579" bIns="34289">
            <a:spAutoFit/>
          </a:bodyPr>
          <a:lstStyle/>
          <a:p>
            <a:pPr defTabSz="685783"/>
            <a:r>
              <a:rPr lang="zh-TW" altLang="en-US"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未來規劃 </a:t>
            </a:r>
            <a:r>
              <a:rPr lang="en-US" altLang="zh-TW"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a:t>
            </a:r>
            <a:r>
              <a:rPr lang="en-US" altLang="zh-TW" sz="2400" b="1" dirty="0" smtClean="0">
                <a:solidFill>
                  <a:srgbClr val="FFC000"/>
                </a:solidFill>
                <a:effectLst>
                  <a:outerShdw blurRad="38100" dist="38100" dir="2700000" algn="tl">
                    <a:srgbClr val="000000">
                      <a:alpha val="43137"/>
                    </a:srgbClr>
                  </a:outerShdw>
                </a:effectLst>
                <a:ea typeface="微軟正黑體" panose="020B0604030504040204" pitchFamily="34" charset="-120"/>
              </a:rPr>
              <a:t> </a:t>
            </a:r>
            <a:r>
              <a:rPr lang="zh-TW" altLang="en-US"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客材收料作業</a:t>
            </a:r>
            <a:r>
              <a:rPr lang="en-US" altLang="zh-TW"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 </a:t>
            </a:r>
            <a:r>
              <a:rPr lang="zh-TW" altLang="en-US"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自動貼標機之運用</a:t>
            </a:r>
            <a:endParaRPr lang="zh-CN" altLang="en-US" sz="2800" b="1" dirty="0">
              <a:solidFill>
                <a:srgbClr val="FFC000"/>
              </a:solidFill>
              <a:effectLst>
                <a:outerShdw blurRad="38100" dist="38100" dir="2700000" algn="tl">
                  <a:srgbClr val="000000">
                    <a:alpha val="43137"/>
                  </a:srgbClr>
                </a:outerShdw>
              </a:effectLst>
              <a:ea typeface="微軟正黑體" panose="020B0604030504040204" pitchFamily="34" charset="-120"/>
            </a:endParaRPr>
          </a:p>
        </p:txBody>
      </p:sp>
      <p:pic>
        <p:nvPicPr>
          <p:cNvPr id="81" name="圖片 80"/>
          <p:cNvPicPr>
            <a:picLocks noChangeAspect="1"/>
          </p:cNvPicPr>
          <p:nvPr/>
        </p:nvPicPr>
        <p:blipFill>
          <a:blip r:embed="rId3"/>
          <a:stretch>
            <a:fillRect/>
          </a:stretch>
        </p:blipFill>
        <p:spPr>
          <a:xfrm>
            <a:off x="90700" y="1347614"/>
            <a:ext cx="5291786" cy="3589636"/>
          </a:xfrm>
          <a:prstGeom prst="rect">
            <a:avLst/>
          </a:prstGeom>
        </p:spPr>
      </p:pic>
      <p:grpSp>
        <p:nvGrpSpPr>
          <p:cNvPr id="85" name="群組 84"/>
          <p:cNvGrpSpPr>
            <a:grpSpLocks noChangeAspect="1"/>
          </p:cNvGrpSpPr>
          <p:nvPr/>
        </p:nvGrpSpPr>
        <p:grpSpPr>
          <a:xfrm>
            <a:off x="5587841" y="2356537"/>
            <a:ext cx="3448655" cy="2508135"/>
            <a:chOff x="5439961" y="2411364"/>
            <a:chExt cx="3448655" cy="2508135"/>
          </a:xfrm>
        </p:grpSpPr>
        <p:pic>
          <p:nvPicPr>
            <p:cNvPr id="82" name="圖片 81">
              <a:extLst>
                <a:ext uri="{FF2B5EF4-FFF2-40B4-BE49-F238E27FC236}">
                  <a16:creationId xmlns:a16="http://schemas.microsoft.com/office/drawing/2014/main" id="{7959A223-8F37-4653-AC49-4D8768EB02CF}"/>
                </a:ext>
              </a:extLst>
            </p:cNvPr>
            <p:cNvPicPr>
              <a:picLocks noChangeAspect="1"/>
            </p:cNvPicPr>
            <p:nvPr/>
          </p:nvPicPr>
          <p:blipFill rotWithShape="1">
            <a:blip r:embed="rId4"/>
            <a:srcRect l="9838" t="6333" r="29525" b="12156"/>
            <a:stretch/>
          </p:blipFill>
          <p:spPr>
            <a:xfrm>
              <a:off x="5439961" y="2411364"/>
              <a:ext cx="3448655" cy="2508135"/>
            </a:xfrm>
            <a:prstGeom prst="rect">
              <a:avLst/>
            </a:prstGeom>
          </p:spPr>
        </p:pic>
        <p:sp>
          <p:nvSpPr>
            <p:cNvPr id="83" name="文字方塊 82"/>
            <p:cNvSpPr txBox="1"/>
            <p:nvPr/>
          </p:nvSpPr>
          <p:spPr>
            <a:xfrm>
              <a:off x="5439961" y="2427734"/>
              <a:ext cx="1082348" cy="307777"/>
            </a:xfrm>
            <a:prstGeom prst="rect">
              <a:avLst/>
            </a:prstGeom>
            <a:noFill/>
          </p:spPr>
          <p:txBody>
            <a:bodyPr wrap="none" rtlCol="0">
              <a:spAutoFit/>
            </a:bodyPr>
            <a:lstStyle/>
            <a:p>
              <a:r>
                <a:rPr lang="zh-TW" altLang="en-US" sz="1400" b="1" dirty="0" smtClean="0"/>
                <a:t>自動貼標</a:t>
              </a:r>
              <a:r>
                <a:rPr lang="zh-TW" altLang="en-US" sz="1400" b="1" dirty="0"/>
                <a:t>機</a:t>
              </a:r>
            </a:p>
          </p:txBody>
        </p:sp>
      </p:grpSp>
      <p:sp>
        <p:nvSpPr>
          <p:cNvPr id="84" name="矩形 83"/>
          <p:cNvSpPr/>
          <p:nvPr/>
        </p:nvSpPr>
        <p:spPr>
          <a:xfrm>
            <a:off x="5796136" y="1093842"/>
            <a:ext cx="3198778" cy="1261884"/>
          </a:xfrm>
          <a:prstGeom prst="rect">
            <a:avLst/>
          </a:prstGeom>
        </p:spPr>
        <p:txBody>
          <a:bodyPr wrap="square">
            <a:spAutoFit/>
          </a:bodyPr>
          <a:lstStyle/>
          <a:p>
            <a:pPr defTabSz="1051645"/>
            <a:r>
              <a:rPr lang="zh-TW" altLang="en-US" sz="1600" b="1" dirty="0">
                <a:solidFill>
                  <a:srgbClr val="FFFF00"/>
                </a:solidFill>
                <a:latin typeface="Microsoft YaHei" pitchFamily="34" charset="-122"/>
                <a:ea typeface="Microsoft YaHei" pitchFamily="34" charset="-122"/>
              </a:rPr>
              <a:t>挑戰</a:t>
            </a:r>
            <a:r>
              <a:rPr lang="en-US" altLang="zh-TW" sz="1600" b="1" dirty="0" smtClean="0">
                <a:solidFill>
                  <a:srgbClr val="FFFF00"/>
                </a:solidFill>
                <a:latin typeface="Microsoft YaHei" pitchFamily="34" charset="-122"/>
                <a:ea typeface="Microsoft YaHei" pitchFamily="34" charset="-122"/>
              </a:rPr>
              <a:t>:</a:t>
            </a:r>
            <a:r>
              <a:rPr lang="zh-TW" altLang="en-US" sz="1600" b="1" dirty="0">
                <a:solidFill>
                  <a:srgbClr val="FFFF00"/>
                </a:solidFill>
                <a:latin typeface="Microsoft YaHei" pitchFamily="34" charset="-122"/>
                <a:ea typeface="Microsoft YaHei" pitchFamily="34" charset="-122"/>
              </a:rPr>
              <a:t> </a:t>
            </a:r>
            <a:endParaRPr lang="en-US" altLang="zh-TW" sz="1600" b="1" dirty="0" smtClean="0">
              <a:solidFill>
                <a:srgbClr val="FFFF00"/>
              </a:solidFill>
              <a:latin typeface="Microsoft YaHei" pitchFamily="34" charset="-122"/>
              <a:ea typeface="Microsoft YaHei" pitchFamily="34" charset="-122"/>
            </a:endParaRPr>
          </a:p>
          <a:p>
            <a:pPr defTabSz="1051645"/>
            <a:r>
              <a:rPr lang="zh-TW" altLang="en-US" sz="1600" b="1" dirty="0" smtClean="0">
                <a:solidFill>
                  <a:schemeClr val="bg1"/>
                </a:solidFill>
                <a:latin typeface="Microsoft YaHei" pitchFamily="34" charset="-122"/>
                <a:ea typeface="Microsoft YaHei" pitchFamily="34" charset="-122"/>
              </a:rPr>
              <a:t>標籤條碼及文字辨識</a:t>
            </a:r>
            <a:endParaRPr lang="en-US" altLang="zh-TW" sz="1600" b="1" dirty="0" smtClean="0">
              <a:solidFill>
                <a:srgbClr val="FFFF00"/>
              </a:solidFill>
              <a:latin typeface="Microsoft YaHei" pitchFamily="34" charset="-122"/>
              <a:ea typeface="Microsoft YaHei" pitchFamily="34" charset="-122"/>
            </a:endParaRPr>
          </a:p>
          <a:p>
            <a:pPr defTabSz="1051645"/>
            <a:r>
              <a:rPr lang="en-US" altLang="zh-TW" sz="1600" b="1" dirty="0" smtClean="0">
                <a:solidFill>
                  <a:srgbClr val="FFFF00"/>
                </a:solidFill>
                <a:latin typeface="Microsoft YaHei" pitchFamily="34" charset="-122"/>
                <a:ea typeface="Microsoft YaHei" pitchFamily="34" charset="-122"/>
              </a:rPr>
              <a:t>IT</a:t>
            </a:r>
            <a:r>
              <a:rPr lang="zh-TW" altLang="en-US" sz="1600" b="1" dirty="0" smtClean="0">
                <a:solidFill>
                  <a:srgbClr val="FFFF00"/>
                </a:solidFill>
                <a:latin typeface="Microsoft YaHei" pitchFamily="34" charset="-122"/>
                <a:ea typeface="Microsoft YaHei" pitchFamily="34" charset="-122"/>
              </a:rPr>
              <a:t> 解決方案</a:t>
            </a:r>
            <a:r>
              <a:rPr lang="en-US" altLang="zh-TW" sz="1600" b="1" dirty="0" smtClean="0">
                <a:solidFill>
                  <a:srgbClr val="FFFF00"/>
                </a:solidFill>
                <a:latin typeface="Microsoft YaHei" pitchFamily="34" charset="-122"/>
                <a:ea typeface="Microsoft YaHei" pitchFamily="34" charset="-122"/>
              </a:rPr>
              <a:t>:</a:t>
            </a:r>
            <a:r>
              <a:rPr lang="zh-TW" altLang="en-US" sz="1600" b="1" dirty="0" smtClean="0">
                <a:solidFill>
                  <a:srgbClr val="FFFF00"/>
                </a:solidFill>
                <a:latin typeface="Microsoft YaHei" pitchFamily="34" charset="-122"/>
                <a:ea typeface="Microsoft YaHei" pitchFamily="34" charset="-122"/>
              </a:rPr>
              <a:t> </a:t>
            </a:r>
            <a:endParaRPr lang="en-US" altLang="zh-TW" sz="1600" b="1" dirty="0" smtClean="0">
              <a:solidFill>
                <a:srgbClr val="FFFF00"/>
              </a:solidFill>
              <a:latin typeface="Microsoft YaHei" pitchFamily="34" charset="-122"/>
              <a:ea typeface="Microsoft YaHei" pitchFamily="34" charset="-122"/>
            </a:endParaRPr>
          </a:p>
          <a:p>
            <a:pPr marL="541338" lvl="1" indent="-363538" defTabSz="1051645">
              <a:buFont typeface="Wingdings" panose="05000000000000000000" pitchFamily="2" charset="2"/>
              <a:buAutoNum type="circleNumWdWhitePlain"/>
            </a:pPr>
            <a:r>
              <a:rPr lang="zh-TW" altLang="en-US" sz="1400" b="1" dirty="0" smtClean="0">
                <a:solidFill>
                  <a:schemeClr val="bg1"/>
                </a:solidFill>
                <a:latin typeface="Microsoft YaHei" pitchFamily="34" charset="-122"/>
                <a:ea typeface="Microsoft YaHei" pitchFamily="34" charset="-122"/>
              </a:rPr>
              <a:t>各類客材標籤識別及條碼解析</a:t>
            </a:r>
            <a:endParaRPr lang="en-US" altLang="zh-TW" sz="1400" b="1" dirty="0" smtClean="0">
              <a:solidFill>
                <a:schemeClr val="bg1"/>
              </a:solidFill>
              <a:latin typeface="Microsoft YaHei" pitchFamily="34" charset="-122"/>
              <a:ea typeface="Microsoft YaHei" pitchFamily="34" charset="-122"/>
            </a:endParaRPr>
          </a:p>
          <a:p>
            <a:pPr marL="541338" lvl="1" indent="-363538" defTabSz="1051645">
              <a:buFont typeface="Wingdings" panose="05000000000000000000" pitchFamily="2" charset="2"/>
              <a:buAutoNum type="circleNumWdWhitePlain"/>
            </a:pPr>
            <a:r>
              <a:rPr lang="zh-TW" altLang="en-US" sz="1400" b="1" dirty="0" smtClean="0">
                <a:solidFill>
                  <a:schemeClr val="bg1"/>
                </a:solidFill>
                <a:latin typeface="Microsoft YaHei" pitchFamily="34" charset="-122"/>
                <a:ea typeface="Microsoft YaHei" pitchFamily="34" charset="-122"/>
              </a:rPr>
              <a:t>文字辨識技術</a:t>
            </a:r>
            <a:r>
              <a:rPr lang="en-US" altLang="zh-TW" sz="1400" b="1" dirty="0" smtClean="0">
                <a:solidFill>
                  <a:schemeClr val="bg1"/>
                </a:solidFill>
                <a:latin typeface="Microsoft YaHei" pitchFamily="34" charset="-122"/>
                <a:ea typeface="Microsoft YaHei" pitchFamily="34" charset="-122"/>
              </a:rPr>
              <a:t>(OCR)</a:t>
            </a:r>
          </a:p>
        </p:txBody>
      </p:sp>
      <p:sp>
        <p:nvSpPr>
          <p:cNvPr id="86" name="向下箭號 85"/>
          <p:cNvSpPr/>
          <p:nvPr/>
        </p:nvSpPr>
        <p:spPr>
          <a:xfrm rot="16200000">
            <a:off x="5265788" y="3543954"/>
            <a:ext cx="484632" cy="288032"/>
          </a:xfrm>
          <a:prstGeom prst="downArrow">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矩形 86"/>
          <p:cNvSpPr/>
          <p:nvPr/>
        </p:nvSpPr>
        <p:spPr>
          <a:xfrm>
            <a:off x="251520" y="762839"/>
            <a:ext cx="5328592" cy="584775"/>
          </a:xfrm>
          <a:prstGeom prst="rect">
            <a:avLst/>
          </a:prstGeom>
        </p:spPr>
        <p:txBody>
          <a:bodyPr wrap="square">
            <a:spAutoFit/>
          </a:bodyPr>
          <a:lstStyle/>
          <a:p>
            <a:pPr marL="342900" lvl="0" indent="-342900" defTabSz="1070831">
              <a:buFont typeface="Wingdings" panose="05000000000000000000" pitchFamily="2" charset="2"/>
              <a:buChar char="p"/>
              <a:defRPr/>
            </a:pPr>
            <a:r>
              <a:rPr lang="zh-TW" altLang="en-US" sz="1600" dirty="0" smtClean="0">
                <a:solidFill>
                  <a:prstClr val="white"/>
                </a:solidFill>
                <a:latin typeface="Microsoft YaHei" panose="020B0503020204020204" pitchFamily="34" charset="-122"/>
                <a:ea typeface="Microsoft YaHei" panose="020B0503020204020204" pitchFamily="34" charset="-122"/>
              </a:rPr>
              <a:t>客</a:t>
            </a:r>
            <a:r>
              <a:rPr lang="zh-TW" altLang="en-US" sz="1600" dirty="0">
                <a:solidFill>
                  <a:prstClr val="white"/>
                </a:solidFill>
                <a:latin typeface="Microsoft YaHei" panose="020B0503020204020204" pitchFamily="34" charset="-122"/>
                <a:ea typeface="Microsoft YaHei" panose="020B0503020204020204" pitchFamily="34" charset="-122"/>
              </a:rPr>
              <a:t>材收料</a:t>
            </a:r>
            <a:r>
              <a:rPr lang="zh-TW" altLang="en-US" sz="1600" dirty="0" smtClean="0">
                <a:solidFill>
                  <a:prstClr val="white"/>
                </a:solidFill>
                <a:latin typeface="Microsoft YaHei" panose="020B0503020204020204" pitchFamily="34" charset="-122"/>
                <a:ea typeface="Microsoft YaHei" panose="020B0503020204020204" pitchFamily="34" charset="-122"/>
              </a:rPr>
              <a:t>作業</a:t>
            </a:r>
            <a:r>
              <a:rPr lang="en-US" altLang="zh-TW" sz="1600" dirty="0" smtClean="0">
                <a:solidFill>
                  <a:prstClr val="white"/>
                </a:solidFill>
                <a:latin typeface="Microsoft YaHei" panose="020B0503020204020204" pitchFamily="34" charset="-122"/>
                <a:ea typeface="Microsoft YaHei" panose="020B0503020204020204" pitchFamily="34" charset="-122"/>
              </a:rPr>
              <a:t>, </a:t>
            </a:r>
            <a:r>
              <a:rPr lang="zh-TW" altLang="en-US" sz="1600" dirty="0" smtClean="0">
                <a:solidFill>
                  <a:prstClr val="white"/>
                </a:solidFill>
                <a:latin typeface="Microsoft YaHei" panose="020B0503020204020204" pitchFamily="34" charset="-122"/>
                <a:ea typeface="Microsoft YaHei" panose="020B0503020204020204" pitchFamily="34" charset="-122"/>
              </a:rPr>
              <a:t>引進自動貼標機</a:t>
            </a:r>
            <a:r>
              <a:rPr lang="en-US" altLang="zh-TW" sz="1600" dirty="0" smtClean="0">
                <a:solidFill>
                  <a:prstClr val="white"/>
                </a:solidFill>
                <a:latin typeface="Microsoft YaHei" panose="020B0503020204020204" pitchFamily="34" charset="-122"/>
                <a:ea typeface="Microsoft YaHei" panose="020B0503020204020204" pitchFamily="34" charset="-122"/>
              </a:rPr>
              <a:t>, </a:t>
            </a:r>
            <a:r>
              <a:rPr lang="zh-TW" altLang="en-US" sz="1600" dirty="0" smtClean="0">
                <a:solidFill>
                  <a:prstClr val="white"/>
                </a:solidFill>
                <a:latin typeface="Microsoft YaHei" panose="020B0503020204020204" pitchFamily="34" charset="-122"/>
                <a:ea typeface="Microsoft YaHei" panose="020B0503020204020204" pitchFamily="34" charset="-122"/>
              </a:rPr>
              <a:t>取代人員理貨</a:t>
            </a:r>
            <a:r>
              <a:rPr lang="en-US" altLang="zh-TW" sz="1600" dirty="0" smtClean="0">
                <a:solidFill>
                  <a:prstClr val="white"/>
                </a:solidFill>
                <a:latin typeface="Microsoft YaHei" panose="020B0503020204020204" pitchFamily="34" charset="-122"/>
                <a:ea typeface="Microsoft YaHei" panose="020B0503020204020204" pitchFamily="34" charset="-122"/>
              </a:rPr>
              <a:t>,</a:t>
            </a:r>
            <a:r>
              <a:rPr lang="zh-TW" altLang="en-US" sz="1600" dirty="0" smtClean="0">
                <a:solidFill>
                  <a:prstClr val="white"/>
                </a:solidFill>
                <a:latin typeface="Microsoft YaHei" panose="020B0503020204020204" pitchFamily="34" charset="-122"/>
                <a:ea typeface="Microsoft YaHei" panose="020B0503020204020204" pitchFamily="34" charset="-122"/>
              </a:rPr>
              <a:t> 對帳及黏貼標籤之動作</a:t>
            </a:r>
            <a:endParaRPr lang="en-US" altLang="zh-TW" sz="1600" dirty="0">
              <a:solidFill>
                <a:prstClr val="white"/>
              </a:solidFill>
              <a:latin typeface="Microsoft YaHei" panose="020B0503020204020204" pitchFamily="34" charset="-122"/>
              <a:ea typeface="Microsoft YaHei" panose="020B0503020204020204" pitchFamily="34" charset="-122"/>
            </a:endParaRPr>
          </a:p>
        </p:txBody>
      </p:sp>
      <p:sp>
        <p:nvSpPr>
          <p:cNvPr id="88" name="矩形 87"/>
          <p:cNvSpPr/>
          <p:nvPr/>
        </p:nvSpPr>
        <p:spPr>
          <a:xfrm>
            <a:off x="9144000" y="780262"/>
            <a:ext cx="1107996" cy="461665"/>
          </a:xfrm>
          <a:prstGeom prst="rect">
            <a:avLst/>
          </a:prstGeom>
        </p:spPr>
        <p:txBody>
          <a:bodyPr wrap="none">
            <a:spAutoFit/>
          </a:bodyPr>
          <a:lstStyle/>
          <a:p>
            <a:pPr marL="0" lvl="1" defTabSz="914400">
              <a:defRPr/>
            </a:pPr>
            <a:r>
              <a:rPr lang="zh-TW" altLang="en-US" sz="2400" b="1" i="1" kern="0" dirty="0">
                <a:ln w="1905"/>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智能</a:t>
            </a:r>
            <a:r>
              <a:rPr lang="zh-TW" altLang="en-US" sz="2400" b="1" i="1" kern="0" dirty="0" smtClean="0">
                <a:ln w="1905"/>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化</a:t>
            </a:r>
            <a:endParaRPr lang="en-US" altLang="zh-TW" sz="2400" b="1" i="1" kern="0" dirty="0">
              <a:ln w="1905"/>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4414612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群組 75"/>
          <p:cNvGrpSpPr/>
          <p:nvPr/>
        </p:nvGrpSpPr>
        <p:grpSpPr>
          <a:xfrm>
            <a:off x="5844525" y="2294333"/>
            <a:ext cx="3168352" cy="2581673"/>
            <a:chOff x="3435255" y="2150317"/>
            <a:chExt cx="3168352" cy="2581673"/>
          </a:xfrm>
        </p:grpSpPr>
        <p:grpSp>
          <p:nvGrpSpPr>
            <p:cNvPr id="63" name="群組 62"/>
            <p:cNvGrpSpPr/>
            <p:nvPr/>
          </p:nvGrpSpPr>
          <p:grpSpPr>
            <a:xfrm>
              <a:off x="3435255" y="2199288"/>
              <a:ext cx="3168352" cy="2483731"/>
              <a:chOff x="63455" y="956173"/>
              <a:chExt cx="3168352" cy="2483731"/>
            </a:xfrm>
          </p:grpSpPr>
          <p:grpSp>
            <p:nvGrpSpPr>
              <p:cNvPr id="37" name="群組 36"/>
              <p:cNvGrpSpPr/>
              <p:nvPr/>
            </p:nvGrpSpPr>
            <p:grpSpPr>
              <a:xfrm>
                <a:off x="63455" y="956173"/>
                <a:ext cx="1184940" cy="807802"/>
                <a:chOff x="3195807" y="3769054"/>
                <a:chExt cx="1184940" cy="807802"/>
              </a:xfrm>
            </p:grpSpPr>
            <p:pic>
              <p:nvPicPr>
                <p:cNvPr id="38" name="圖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7624" y="4089108"/>
                  <a:ext cx="487748" cy="487748"/>
                </a:xfrm>
                <a:prstGeom prst="rect">
                  <a:avLst/>
                </a:prstGeom>
              </p:spPr>
            </p:pic>
            <p:sp>
              <p:nvSpPr>
                <p:cNvPr id="39" name="文字方塊 38"/>
                <p:cNvSpPr txBox="1"/>
                <p:nvPr/>
              </p:nvSpPr>
              <p:spPr>
                <a:xfrm>
                  <a:off x="3195807" y="3769054"/>
                  <a:ext cx="1184940" cy="307777"/>
                </a:xfrm>
                <a:prstGeom prst="rect">
                  <a:avLst/>
                </a:prstGeom>
                <a:noFill/>
              </p:spPr>
              <p:txBody>
                <a:bodyPr wrap="none" rtlCol="0">
                  <a:spAutoFit/>
                </a:bodyPr>
                <a:lstStyle/>
                <a:p>
                  <a:pPr marL="0" marR="0" lvl="0" indent="0" algn="l" defTabSz="1070831"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FFC000">
                          <a:lumMod val="60000"/>
                          <a:lumOff val="40000"/>
                        </a:srgbClr>
                      </a:solidFill>
                      <a:effectLst/>
                      <a:uLnTx/>
                      <a:uFillTx/>
                      <a:latin typeface="Microsoft YaHei" panose="020B0503020204020204" pitchFamily="34" charset="-122"/>
                      <a:ea typeface="Microsoft YaHei" panose="020B0503020204020204" pitchFamily="34" charset="-122"/>
                      <a:cs typeface="+mn-cs"/>
                    </a:rPr>
                    <a:t>原物料</a:t>
                  </a:r>
                  <a:r>
                    <a:rPr kumimoji="0" lang="en-US" altLang="zh-TW" sz="1400" b="0" i="0" u="none" strike="noStrike" kern="1200" cap="none" spc="0" normalizeH="0" baseline="0" noProof="0" dirty="0" smtClean="0">
                      <a:ln>
                        <a:noFill/>
                      </a:ln>
                      <a:solidFill>
                        <a:srgbClr val="FFC000">
                          <a:lumMod val="60000"/>
                          <a:lumOff val="40000"/>
                        </a:srgbClr>
                      </a:solidFill>
                      <a:effectLst/>
                      <a:uLnTx/>
                      <a:uFillTx/>
                      <a:latin typeface="Microsoft YaHei" panose="020B0503020204020204" pitchFamily="34" charset="-122"/>
                      <a:ea typeface="Microsoft YaHei" panose="020B0503020204020204" pitchFamily="34" charset="-122"/>
                      <a:cs typeface="+mn-cs"/>
                    </a:rPr>
                    <a:t>WMS</a:t>
                  </a:r>
                  <a:endParaRPr kumimoji="0" lang="zh-TW" altLang="en-US" sz="1400" b="0" i="0" u="none" strike="noStrike" kern="1200" cap="none" spc="0" normalizeH="0" baseline="0" noProof="0" dirty="0">
                    <a:ln>
                      <a:noFill/>
                    </a:ln>
                    <a:solidFill>
                      <a:srgbClr val="FFC000">
                        <a:lumMod val="60000"/>
                        <a:lumOff val="40000"/>
                      </a:srgbClr>
                    </a:solidFill>
                    <a:effectLst/>
                    <a:uLnTx/>
                    <a:uFillTx/>
                    <a:latin typeface="Microsoft YaHei" panose="020B0503020204020204" pitchFamily="34" charset="-122"/>
                    <a:ea typeface="Microsoft YaHei" panose="020B0503020204020204" pitchFamily="34" charset="-122"/>
                    <a:cs typeface="+mn-cs"/>
                  </a:endParaRPr>
                </a:p>
              </p:txBody>
            </p:sp>
          </p:grpSp>
          <p:grpSp>
            <p:nvGrpSpPr>
              <p:cNvPr id="40" name="群組 39"/>
              <p:cNvGrpSpPr/>
              <p:nvPr/>
            </p:nvGrpSpPr>
            <p:grpSpPr>
              <a:xfrm>
                <a:off x="135463" y="2644379"/>
                <a:ext cx="1005403" cy="795525"/>
                <a:chOff x="764797" y="4081533"/>
                <a:chExt cx="1005403" cy="795525"/>
              </a:xfrm>
            </p:grpSpPr>
            <p:pic>
              <p:nvPicPr>
                <p:cNvPr id="41" name="圖片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4606" y="4081533"/>
                  <a:ext cx="487748" cy="487748"/>
                </a:xfrm>
                <a:prstGeom prst="rect">
                  <a:avLst/>
                </a:prstGeom>
              </p:spPr>
            </p:pic>
            <p:sp>
              <p:nvSpPr>
                <p:cNvPr id="42" name="文字方塊 41"/>
                <p:cNvSpPr txBox="1"/>
                <p:nvPr/>
              </p:nvSpPr>
              <p:spPr>
                <a:xfrm>
                  <a:off x="764797" y="4569281"/>
                  <a:ext cx="1005403" cy="307777"/>
                </a:xfrm>
                <a:prstGeom prst="rect">
                  <a:avLst/>
                </a:prstGeom>
                <a:noFill/>
              </p:spPr>
              <p:txBody>
                <a:bodyPr wrap="none" rtlCol="0">
                  <a:spAutoFit/>
                </a:bodyPr>
                <a:lstStyle/>
                <a:p>
                  <a:pPr marL="0" marR="0" lvl="0" indent="0" algn="l" defTabSz="1070831"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70AD47">
                          <a:lumMod val="60000"/>
                          <a:lumOff val="40000"/>
                        </a:srgbClr>
                      </a:solidFill>
                      <a:effectLst/>
                      <a:uLnTx/>
                      <a:uFillTx/>
                      <a:latin typeface="Microsoft YaHei" panose="020B0503020204020204" pitchFamily="34" charset="-122"/>
                      <a:ea typeface="Microsoft YaHei" panose="020B0503020204020204" pitchFamily="34" charset="-122"/>
                      <a:cs typeface="+mn-cs"/>
                    </a:rPr>
                    <a:t>成品</a:t>
                  </a:r>
                  <a:r>
                    <a:rPr kumimoji="0" lang="en-US" altLang="zh-TW" sz="1400" b="0" i="0" u="none" strike="noStrike" kern="1200" cap="none" spc="0" normalizeH="0" baseline="0" noProof="0" dirty="0" smtClean="0">
                      <a:ln>
                        <a:noFill/>
                      </a:ln>
                      <a:solidFill>
                        <a:srgbClr val="70AD47">
                          <a:lumMod val="60000"/>
                          <a:lumOff val="40000"/>
                        </a:srgbClr>
                      </a:solidFill>
                      <a:effectLst/>
                      <a:uLnTx/>
                      <a:uFillTx/>
                      <a:latin typeface="Microsoft YaHei" panose="020B0503020204020204" pitchFamily="34" charset="-122"/>
                      <a:ea typeface="Microsoft YaHei" panose="020B0503020204020204" pitchFamily="34" charset="-122"/>
                      <a:cs typeface="+mn-cs"/>
                    </a:rPr>
                    <a:t>WMS</a:t>
                  </a:r>
                  <a:endParaRPr kumimoji="0" lang="zh-TW" altLang="en-US" sz="1400" b="0" i="0" u="none" strike="noStrike" kern="1200" cap="none" spc="0" normalizeH="0" baseline="0" noProof="0" dirty="0">
                    <a:ln>
                      <a:noFill/>
                    </a:ln>
                    <a:solidFill>
                      <a:srgbClr val="70AD47">
                        <a:lumMod val="60000"/>
                        <a:lumOff val="40000"/>
                      </a:srgbClr>
                    </a:solidFill>
                    <a:effectLst/>
                    <a:uLnTx/>
                    <a:uFillTx/>
                    <a:latin typeface="Microsoft YaHei" panose="020B0503020204020204" pitchFamily="34" charset="-122"/>
                    <a:ea typeface="Microsoft YaHei" panose="020B0503020204020204" pitchFamily="34" charset="-122"/>
                    <a:cs typeface="+mn-cs"/>
                  </a:endParaRPr>
                </a:p>
              </p:txBody>
            </p:sp>
          </p:grpSp>
          <p:grpSp>
            <p:nvGrpSpPr>
              <p:cNvPr id="43" name="群組 42"/>
              <p:cNvGrpSpPr/>
              <p:nvPr/>
            </p:nvGrpSpPr>
            <p:grpSpPr>
              <a:xfrm>
                <a:off x="1022578" y="1312182"/>
                <a:ext cx="1268145" cy="1576299"/>
                <a:chOff x="1575663" y="2219587"/>
                <a:chExt cx="1268145" cy="1576299"/>
              </a:xfrm>
            </p:grpSpPr>
            <p:pic>
              <p:nvPicPr>
                <p:cNvPr id="44" name="圖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44021" y="2796099"/>
                  <a:ext cx="731429" cy="731429"/>
                </a:xfrm>
                <a:prstGeom prst="rect">
                  <a:avLst/>
                </a:prstGeom>
              </p:spPr>
            </p:pic>
            <p:sp>
              <p:nvSpPr>
                <p:cNvPr id="45" name="文字方塊 44"/>
                <p:cNvSpPr txBox="1"/>
                <p:nvPr/>
              </p:nvSpPr>
              <p:spPr>
                <a:xfrm>
                  <a:off x="1758330" y="2219587"/>
                  <a:ext cx="902811" cy="307777"/>
                </a:xfrm>
                <a:prstGeom prst="rect">
                  <a:avLst/>
                </a:prstGeom>
                <a:noFill/>
              </p:spPr>
              <p:txBody>
                <a:bodyPr wrap="none" rtlCol="0">
                  <a:spAutoFit/>
                </a:bodyPr>
                <a:lstStyle/>
                <a:p>
                  <a:pPr marL="0" marR="0" lvl="0" indent="0" algn="l" defTabSz="1070831"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FFFF00"/>
                      </a:solidFill>
                      <a:effectLst/>
                      <a:uLnTx/>
                      <a:uFillTx/>
                      <a:latin typeface="Microsoft YaHei" panose="020B0503020204020204" pitchFamily="34" charset="-122"/>
                      <a:ea typeface="Microsoft YaHei" panose="020B0503020204020204" pitchFamily="34" charset="-122"/>
                      <a:cs typeface="+mn-cs"/>
                    </a:rPr>
                    <a:t>控制中心</a:t>
                  </a:r>
                  <a:endParaRPr kumimoji="0" lang="zh-TW" altLang="en-US" sz="1400" b="0" i="0" u="none" strike="noStrike" kern="1200" cap="none" spc="0" normalizeH="0" baseline="0" noProof="0" dirty="0">
                    <a:ln>
                      <a:noFill/>
                    </a:ln>
                    <a:solidFill>
                      <a:srgbClr val="FFFF00"/>
                    </a:solidFill>
                    <a:effectLst/>
                    <a:uLnTx/>
                    <a:uFillTx/>
                    <a:latin typeface="Microsoft YaHei" panose="020B0503020204020204" pitchFamily="34" charset="-122"/>
                    <a:ea typeface="Microsoft YaHei" panose="020B0503020204020204" pitchFamily="34" charset="-122"/>
                    <a:cs typeface="+mn-cs"/>
                  </a:endParaRPr>
                </a:p>
              </p:txBody>
            </p:sp>
            <p:sp>
              <p:nvSpPr>
                <p:cNvPr id="46" name="橢圓 45"/>
                <p:cNvSpPr>
                  <a:spLocks noChangeAspect="1"/>
                </p:cNvSpPr>
                <p:nvPr/>
              </p:nvSpPr>
              <p:spPr>
                <a:xfrm>
                  <a:off x="1575663" y="2527741"/>
                  <a:ext cx="1268145" cy="1268145"/>
                </a:xfrm>
                <a:prstGeom prst="ellipse">
                  <a:avLst/>
                </a:prstGeom>
                <a:noFill/>
                <a:ln w="28575" cap="rnd">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70831" rtl="0" eaLnBrk="1" fontAlgn="auto" latinLnBrk="0" hangingPunct="1">
                    <a:lnSpc>
                      <a:spcPct val="100000"/>
                    </a:lnSpc>
                    <a:spcBef>
                      <a:spcPts val="0"/>
                    </a:spcBef>
                    <a:spcAft>
                      <a:spcPts val="0"/>
                    </a:spcAft>
                    <a:buClrTx/>
                    <a:buSzTx/>
                    <a:buFontTx/>
                    <a:buNone/>
                    <a:tabLst/>
                    <a:defRPr/>
                  </a:pPr>
                  <a:endParaRPr kumimoji="0" lang="zh-TW" altLang="en-US" sz="2100" b="0" i="0" u="none" strike="noStrike" kern="1200" cap="none" spc="0" normalizeH="0" baseline="0" noProof="0">
                    <a:ln>
                      <a:noFill/>
                    </a:ln>
                    <a:solidFill>
                      <a:prstClr val="white"/>
                    </a:solidFill>
                    <a:effectLst/>
                    <a:uLnTx/>
                    <a:uFillTx/>
                    <a:latin typeface="Calibri"/>
                    <a:ea typeface="新細明體" panose="02020500000000000000" pitchFamily="18" charset="-120"/>
                    <a:cs typeface="+mn-cs"/>
                  </a:endParaRPr>
                </a:p>
              </p:txBody>
            </p:sp>
            <p:sp>
              <p:nvSpPr>
                <p:cNvPr id="47" name="橢圓 46"/>
                <p:cNvSpPr/>
                <p:nvPr/>
              </p:nvSpPr>
              <p:spPr>
                <a:xfrm>
                  <a:off x="1752535" y="2704613"/>
                  <a:ext cx="914400" cy="914400"/>
                </a:xfrm>
                <a:prstGeom prst="ellipse">
                  <a:avLst/>
                </a:prstGeom>
                <a:noFill/>
                <a:ln w="28575" cap="rnd">
                  <a:solidFill>
                    <a:schemeClr val="accent1">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70831" rtl="0" eaLnBrk="1" fontAlgn="auto" latinLnBrk="0" hangingPunct="1">
                    <a:lnSpc>
                      <a:spcPct val="100000"/>
                    </a:lnSpc>
                    <a:spcBef>
                      <a:spcPts val="0"/>
                    </a:spcBef>
                    <a:spcAft>
                      <a:spcPts val="0"/>
                    </a:spcAft>
                    <a:buClrTx/>
                    <a:buSzTx/>
                    <a:buFontTx/>
                    <a:buNone/>
                    <a:tabLst/>
                    <a:defRPr/>
                  </a:pPr>
                  <a:endParaRPr kumimoji="0" lang="zh-TW" altLang="en-US" sz="2100" b="0" i="0" u="none" strike="noStrike" kern="1200" cap="none" spc="0" normalizeH="0" baseline="0" noProof="0">
                    <a:ln>
                      <a:noFill/>
                    </a:ln>
                    <a:solidFill>
                      <a:prstClr val="white"/>
                    </a:solidFill>
                    <a:effectLst/>
                    <a:uLnTx/>
                    <a:uFillTx/>
                    <a:latin typeface="Calibri"/>
                    <a:ea typeface="新細明體" panose="02020500000000000000" pitchFamily="18" charset="-120"/>
                    <a:cs typeface="+mn-cs"/>
                  </a:endParaRPr>
                </a:p>
              </p:txBody>
            </p:sp>
          </p:grpSp>
          <p:cxnSp>
            <p:nvCxnSpPr>
              <p:cNvPr id="48" name="直線單箭頭接點 47"/>
              <p:cNvCxnSpPr/>
              <p:nvPr/>
            </p:nvCxnSpPr>
            <p:spPr>
              <a:xfrm flipH="1">
                <a:off x="1943704" y="1914271"/>
                <a:ext cx="540000" cy="0"/>
              </a:xfrm>
              <a:prstGeom prst="straightConnector1">
                <a:avLst/>
              </a:prstGeom>
              <a:ln w="25400" cap="rnd">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a:off x="1943704" y="2556063"/>
                <a:ext cx="540000" cy="0"/>
              </a:xfrm>
              <a:prstGeom prst="straightConnector1">
                <a:avLst/>
              </a:prstGeom>
              <a:ln w="25400" cap="rnd">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p:nvPr/>
            </p:nvCxnSpPr>
            <p:spPr>
              <a:xfrm rot="1800000">
                <a:off x="777524" y="1908015"/>
                <a:ext cx="576000" cy="0"/>
              </a:xfrm>
              <a:prstGeom prst="straightConnector1">
                <a:avLst/>
              </a:prstGeom>
              <a:ln w="25400" cap="rnd">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rot="8700000" flipV="1">
                <a:off x="764024" y="2577237"/>
                <a:ext cx="576000" cy="0"/>
              </a:xfrm>
              <a:prstGeom prst="straightConnector1">
                <a:avLst/>
              </a:prstGeom>
              <a:ln w="25400" cap="rnd">
                <a:prstDash val="sysDot"/>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7" name="群組 56"/>
              <p:cNvGrpSpPr/>
              <p:nvPr/>
            </p:nvGrpSpPr>
            <p:grpSpPr>
              <a:xfrm>
                <a:off x="2328996" y="1220698"/>
                <a:ext cx="902811" cy="849754"/>
                <a:chOff x="3234003" y="1779662"/>
                <a:chExt cx="902811" cy="849754"/>
              </a:xfrm>
            </p:grpSpPr>
            <p:pic>
              <p:nvPicPr>
                <p:cNvPr id="58" name="圖片 5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41534" y="2141668"/>
                  <a:ext cx="487748" cy="487748"/>
                </a:xfrm>
                <a:prstGeom prst="rect">
                  <a:avLst/>
                </a:prstGeom>
              </p:spPr>
            </p:pic>
            <p:sp>
              <p:nvSpPr>
                <p:cNvPr id="59" name="文字方塊 58"/>
                <p:cNvSpPr txBox="1"/>
                <p:nvPr/>
              </p:nvSpPr>
              <p:spPr>
                <a:xfrm>
                  <a:off x="3234003" y="1779662"/>
                  <a:ext cx="902811" cy="307777"/>
                </a:xfrm>
                <a:prstGeom prst="rect">
                  <a:avLst/>
                </a:prstGeom>
                <a:noFill/>
              </p:spPr>
              <p:txBody>
                <a:bodyPr wrap="none" rtlCol="0">
                  <a:spAutoFit/>
                </a:bodyPr>
                <a:lstStyle/>
                <a:p>
                  <a:pPr marL="0" marR="0" lvl="0" indent="0" algn="l" defTabSz="1070831"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FFC000">
                          <a:lumMod val="60000"/>
                          <a:lumOff val="40000"/>
                        </a:srgbClr>
                      </a:solidFill>
                      <a:effectLst/>
                      <a:uLnTx/>
                      <a:uFillTx/>
                      <a:latin typeface="Microsoft YaHei" panose="020B0503020204020204" pitchFamily="34" charset="-122"/>
                      <a:ea typeface="Microsoft YaHei" panose="020B0503020204020204" pitchFamily="34" charset="-122"/>
                      <a:cs typeface="+mn-cs"/>
                    </a:rPr>
                    <a:t>移動料架</a:t>
                  </a:r>
                  <a:endParaRPr kumimoji="0" lang="zh-TW" altLang="en-US" sz="1400" b="0" i="0" u="none" strike="noStrike" kern="1200" cap="none" spc="0" normalizeH="0" baseline="0" noProof="0" dirty="0">
                    <a:ln>
                      <a:noFill/>
                    </a:ln>
                    <a:solidFill>
                      <a:srgbClr val="FFC000">
                        <a:lumMod val="60000"/>
                        <a:lumOff val="40000"/>
                      </a:srgbClr>
                    </a:solidFill>
                    <a:effectLst/>
                    <a:uLnTx/>
                    <a:uFillTx/>
                    <a:latin typeface="Microsoft YaHei" panose="020B0503020204020204" pitchFamily="34" charset="-122"/>
                    <a:ea typeface="Microsoft YaHei" panose="020B0503020204020204" pitchFamily="34" charset="-122"/>
                    <a:cs typeface="+mn-cs"/>
                  </a:endParaRPr>
                </a:p>
              </p:txBody>
            </p:sp>
          </p:grpSp>
          <p:grpSp>
            <p:nvGrpSpPr>
              <p:cNvPr id="60" name="群組 59"/>
              <p:cNvGrpSpPr/>
              <p:nvPr/>
            </p:nvGrpSpPr>
            <p:grpSpPr>
              <a:xfrm>
                <a:off x="2328996" y="2430492"/>
                <a:ext cx="902811" cy="864096"/>
                <a:chOff x="3042652" y="2141668"/>
                <a:chExt cx="902811" cy="864096"/>
              </a:xfrm>
            </p:grpSpPr>
            <p:pic>
              <p:nvPicPr>
                <p:cNvPr id="61" name="圖片 6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50183" y="2141668"/>
                  <a:ext cx="487748" cy="487748"/>
                </a:xfrm>
                <a:prstGeom prst="rect">
                  <a:avLst/>
                </a:prstGeom>
              </p:spPr>
            </p:pic>
            <p:sp>
              <p:nvSpPr>
                <p:cNvPr id="62" name="文字方塊 61"/>
                <p:cNvSpPr txBox="1"/>
                <p:nvPr/>
              </p:nvSpPr>
              <p:spPr>
                <a:xfrm>
                  <a:off x="3042652" y="2697987"/>
                  <a:ext cx="902811" cy="307777"/>
                </a:xfrm>
                <a:prstGeom prst="rect">
                  <a:avLst/>
                </a:prstGeom>
                <a:noFill/>
              </p:spPr>
              <p:txBody>
                <a:bodyPr wrap="none" rtlCol="0">
                  <a:spAutoFit/>
                </a:bodyPr>
                <a:lstStyle/>
                <a:p>
                  <a:pPr marL="0" marR="0" lvl="0" indent="0" algn="l" defTabSz="1070831"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FFC000">
                          <a:lumMod val="60000"/>
                          <a:lumOff val="40000"/>
                        </a:srgbClr>
                      </a:solidFill>
                      <a:effectLst/>
                      <a:uLnTx/>
                      <a:uFillTx/>
                      <a:latin typeface="Microsoft YaHei" panose="020B0503020204020204" pitchFamily="34" charset="-122"/>
                      <a:ea typeface="Microsoft YaHei" panose="020B0503020204020204" pitchFamily="34" charset="-122"/>
                      <a:cs typeface="+mn-cs"/>
                    </a:rPr>
                    <a:t>自動搬運</a:t>
                  </a:r>
                  <a:endParaRPr kumimoji="0" lang="zh-TW" altLang="en-US" sz="1400" b="0" i="0" u="none" strike="noStrike" kern="1200" cap="none" spc="0" normalizeH="0" baseline="0" noProof="0" dirty="0">
                    <a:ln>
                      <a:noFill/>
                    </a:ln>
                    <a:solidFill>
                      <a:srgbClr val="FFC000">
                        <a:lumMod val="60000"/>
                        <a:lumOff val="40000"/>
                      </a:srgbClr>
                    </a:solidFill>
                    <a:effectLst/>
                    <a:uLnTx/>
                    <a:uFillTx/>
                    <a:latin typeface="Microsoft YaHei" panose="020B0503020204020204" pitchFamily="34" charset="-122"/>
                    <a:ea typeface="Microsoft YaHei" panose="020B0503020204020204" pitchFamily="34" charset="-122"/>
                    <a:cs typeface="+mn-cs"/>
                  </a:endParaRPr>
                </a:p>
              </p:txBody>
            </p:sp>
          </p:grpSp>
        </p:grpSp>
        <p:sp>
          <p:nvSpPr>
            <p:cNvPr id="72" name="矩形 71"/>
            <p:cNvSpPr/>
            <p:nvPr/>
          </p:nvSpPr>
          <p:spPr>
            <a:xfrm>
              <a:off x="3470415" y="2150317"/>
              <a:ext cx="3133192" cy="258167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9" name="平行四邊形 8"/>
          <p:cNvSpPr/>
          <p:nvPr/>
        </p:nvSpPr>
        <p:spPr>
          <a:xfrm>
            <a:off x="7887077" y="2089180"/>
            <a:ext cx="1005403" cy="338554"/>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投影片編號版面配置區 1"/>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15</a:t>
            </a:fld>
            <a:endParaRPr lang="zh-CN" altLang="en-US">
              <a:solidFill>
                <a:prstClr val="black">
                  <a:tint val="75000"/>
                </a:prstClr>
              </a:solidFill>
            </a:endParaRPr>
          </a:p>
        </p:txBody>
      </p:sp>
      <p:sp>
        <p:nvSpPr>
          <p:cNvPr id="24" name="矩形 23"/>
          <p:cNvSpPr/>
          <p:nvPr/>
        </p:nvSpPr>
        <p:spPr>
          <a:xfrm>
            <a:off x="107504" y="1419622"/>
            <a:ext cx="5560148" cy="3610006"/>
          </a:xfrm>
          <a:prstGeom prst="rect">
            <a:avLst/>
          </a:prstGeom>
          <a:noFill/>
          <a:ln>
            <a:solidFill>
              <a:srgbClr val="2DA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4" name="群組 13"/>
          <p:cNvGrpSpPr/>
          <p:nvPr/>
        </p:nvGrpSpPr>
        <p:grpSpPr>
          <a:xfrm>
            <a:off x="179512" y="1446394"/>
            <a:ext cx="1380506" cy="1776683"/>
            <a:chOff x="447633" y="625558"/>
            <a:chExt cx="1380506" cy="1776683"/>
          </a:xfrm>
        </p:grpSpPr>
        <p:pic>
          <p:nvPicPr>
            <p:cNvPr id="5" name="圖片 4"/>
            <p:cNvPicPr>
              <a:picLocks noChangeAspect="1"/>
            </p:cNvPicPr>
            <p:nvPr/>
          </p:nvPicPr>
          <p:blipFill>
            <a:blip r:embed="rId6"/>
            <a:stretch>
              <a:fillRect/>
            </a:stretch>
          </p:blipFill>
          <p:spPr>
            <a:xfrm>
              <a:off x="447634" y="1194945"/>
              <a:ext cx="1263384" cy="1207296"/>
            </a:xfrm>
            <a:prstGeom prst="rect">
              <a:avLst/>
            </a:prstGeom>
          </p:spPr>
        </p:pic>
        <p:sp>
          <p:nvSpPr>
            <p:cNvPr id="7" name="矩形 6"/>
            <p:cNvSpPr/>
            <p:nvPr/>
          </p:nvSpPr>
          <p:spPr>
            <a:xfrm>
              <a:off x="447633" y="625558"/>
              <a:ext cx="1380506" cy="569387"/>
            </a:xfrm>
            <a:prstGeom prst="rect">
              <a:avLst/>
            </a:prstGeom>
          </p:spPr>
          <p:txBody>
            <a:bodyPr wrap="none">
              <a:spAutoFit/>
            </a:bodyPr>
            <a:lstStyle/>
            <a:p>
              <a:pPr marL="177800" indent="-177800">
                <a:buFont typeface="Wingdings" panose="05000000000000000000" pitchFamily="2" charset="2"/>
                <a:buChar char="l"/>
              </a:pPr>
              <a:r>
                <a:rPr lang="en-US" altLang="zh-TW" sz="1100" b="1" dirty="0">
                  <a:solidFill>
                    <a:schemeClr val="bg1"/>
                  </a:solidFill>
                  <a:effectLst/>
                  <a:latin typeface="Microsoft YaHei" pitchFamily="34" charset="-122"/>
                  <a:ea typeface="Microsoft YaHei" pitchFamily="34" charset="-122"/>
                </a:rPr>
                <a:t>K7-3F </a:t>
              </a:r>
              <a:r>
                <a:rPr lang="zh-TW" altLang="en-US" sz="1100" b="1" dirty="0">
                  <a:solidFill>
                    <a:schemeClr val="bg1"/>
                  </a:solidFill>
                  <a:effectLst/>
                  <a:latin typeface="Microsoft YaHei" pitchFamily="34" charset="-122"/>
                  <a:ea typeface="Microsoft YaHei" pitchFamily="34" charset="-122"/>
                </a:rPr>
                <a:t>直材庫區</a:t>
              </a:r>
              <a:endParaRPr lang="en-US" altLang="zh-TW" sz="1100" b="1" dirty="0">
                <a:solidFill>
                  <a:schemeClr val="bg1"/>
                </a:solidFill>
                <a:effectLst/>
                <a:latin typeface="Microsoft YaHei" pitchFamily="34" charset="-122"/>
                <a:ea typeface="Microsoft YaHei" pitchFamily="34" charset="-122"/>
              </a:endParaRPr>
            </a:p>
            <a:p>
              <a:r>
                <a:rPr lang="en-US" altLang="zh-TW" sz="1100" b="1" dirty="0">
                  <a:solidFill>
                    <a:schemeClr val="bg1"/>
                  </a:solidFill>
                  <a:effectLst/>
                  <a:latin typeface="Microsoft YaHei" pitchFamily="34" charset="-122"/>
                  <a:ea typeface="Microsoft YaHei" pitchFamily="34" charset="-122"/>
                </a:rPr>
                <a:t>67%</a:t>
              </a:r>
              <a:r>
                <a:rPr lang="zh-TW" altLang="en-US" sz="1100" b="1" dirty="0">
                  <a:solidFill>
                    <a:schemeClr val="bg1"/>
                  </a:solidFill>
                  <a:effectLst/>
                  <a:latin typeface="Microsoft YaHei" pitchFamily="34" charset="-122"/>
                  <a:ea typeface="Microsoft YaHei" pitchFamily="34" charset="-122"/>
                </a:rPr>
                <a:t>↑</a:t>
              </a:r>
              <a:r>
                <a:rPr lang="en-US" altLang="zh-TW" sz="1100" b="1" dirty="0">
                  <a:solidFill>
                    <a:schemeClr val="bg1"/>
                  </a:solidFill>
                  <a:effectLst/>
                  <a:latin typeface="Microsoft YaHei" pitchFamily="34" charset="-122"/>
                  <a:ea typeface="Microsoft YaHei" pitchFamily="34" charset="-122"/>
                </a:rPr>
                <a:t> </a:t>
              </a:r>
              <a:r>
                <a:rPr lang="zh-TW" altLang="en-US" sz="1100" b="1" dirty="0">
                  <a:solidFill>
                    <a:schemeClr val="bg1"/>
                  </a:solidFill>
                  <a:effectLst/>
                  <a:latin typeface="Microsoft YaHei" pitchFamily="34" charset="-122"/>
                  <a:ea typeface="Microsoft YaHei" pitchFamily="34" charset="-122"/>
                </a:rPr>
                <a:t>坪</a:t>
              </a:r>
              <a:r>
                <a:rPr lang="zh-TW" altLang="en-US" sz="1100" b="1" dirty="0" smtClean="0">
                  <a:solidFill>
                    <a:schemeClr val="bg1"/>
                  </a:solidFill>
                  <a:effectLst/>
                  <a:latin typeface="Microsoft YaHei" pitchFamily="34" charset="-122"/>
                  <a:ea typeface="Microsoft YaHei" pitchFamily="34" charset="-122"/>
                </a:rPr>
                <a:t>效</a:t>
              </a:r>
              <a:endParaRPr lang="en-US" altLang="zh-TW" sz="1100" b="1" dirty="0" smtClean="0">
                <a:solidFill>
                  <a:schemeClr val="bg1"/>
                </a:solidFill>
                <a:effectLst/>
                <a:latin typeface="Microsoft YaHei" pitchFamily="34" charset="-122"/>
                <a:ea typeface="Microsoft YaHei" pitchFamily="34" charset="-122"/>
              </a:endParaRPr>
            </a:p>
            <a:p>
              <a:r>
                <a:rPr lang="en-US" altLang="zh-TW" sz="800" b="1" dirty="0" smtClean="0">
                  <a:solidFill>
                    <a:schemeClr val="bg1"/>
                  </a:solidFill>
                  <a:effectLst/>
                  <a:latin typeface="Microsoft YaHei" pitchFamily="34" charset="-122"/>
                  <a:ea typeface="Microsoft YaHei" pitchFamily="34" charset="-122"/>
                </a:rPr>
                <a:t>(</a:t>
              </a:r>
              <a:r>
                <a:rPr lang="en-US" altLang="zh-TW" sz="800" b="1" dirty="0">
                  <a:solidFill>
                    <a:schemeClr val="bg1"/>
                  </a:solidFill>
                  <a:effectLst/>
                  <a:latin typeface="Microsoft YaHei" pitchFamily="34" charset="-122"/>
                  <a:ea typeface="Microsoft YaHei" pitchFamily="34" charset="-122"/>
                </a:rPr>
                <a:t>3050→5082</a:t>
              </a:r>
              <a:r>
                <a:rPr lang="zh-TW" altLang="en-US" sz="800" b="1" dirty="0">
                  <a:solidFill>
                    <a:schemeClr val="bg1"/>
                  </a:solidFill>
                  <a:effectLst/>
                  <a:latin typeface="Microsoft YaHei" pitchFamily="34" charset="-122"/>
                  <a:ea typeface="Microsoft YaHei" pitchFamily="34" charset="-122"/>
                </a:rPr>
                <a:t>板</a:t>
              </a:r>
              <a:r>
                <a:rPr lang="en-US" altLang="zh-TW" sz="800" b="1" dirty="0">
                  <a:solidFill>
                    <a:schemeClr val="bg1"/>
                  </a:solidFill>
                  <a:effectLst/>
                  <a:latin typeface="Microsoft YaHei" pitchFamily="34" charset="-122"/>
                  <a:ea typeface="Microsoft YaHei" pitchFamily="34" charset="-122"/>
                </a:rPr>
                <a:t>)</a:t>
              </a:r>
              <a:endParaRPr lang="zh-TW" altLang="en-US" sz="1100" b="1" dirty="0">
                <a:solidFill>
                  <a:schemeClr val="bg1"/>
                </a:solidFill>
                <a:effectLst/>
                <a:latin typeface="Microsoft YaHei" pitchFamily="34" charset="-122"/>
                <a:ea typeface="Microsoft YaHei" pitchFamily="34" charset="-122"/>
              </a:endParaRPr>
            </a:p>
          </p:txBody>
        </p:sp>
      </p:grpSp>
      <p:grpSp>
        <p:nvGrpSpPr>
          <p:cNvPr id="15" name="群組 14"/>
          <p:cNvGrpSpPr/>
          <p:nvPr/>
        </p:nvGrpSpPr>
        <p:grpSpPr>
          <a:xfrm>
            <a:off x="179512" y="3318602"/>
            <a:ext cx="1346844" cy="1656184"/>
            <a:chOff x="5076056" y="1900542"/>
            <a:chExt cx="1346844" cy="1656184"/>
          </a:xfrm>
        </p:grpSpPr>
        <p:pic>
          <p:nvPicPr>
            <p:cNvPr id="6" name="圖片 5"/>
            <p:cNvPicPr>
              <a:picLocks noChangeAspect="1"/>
            </p:cNvPicPr>
            <p:nvPr/>
          </p:nvPicPr>
          <p:blipFill>
            <a:blip r:embed="rId7"/>
            <a:stretch>
              <a:fillRect/>
            </a:stretch>
          </p:blipFill>
          <p:spPr>
            <a:xfrm>
              <a:off x="5076056" y="2459583"/>
              <a:ext cx="1054286" cy="1097143"/>
            </a:xfrm>
            <a:prstGeom prst="rect">
              <a:avLst/>
            </a:prstGeom>
          </p:spPr>
        </p:pic>
        <p:sp>
          <p:nvSpPr>
            <p:cNvPr id="8" name="矩形 7"/>
            <p:cNvSpPr/>
            <p:nvPr/>
          </p:nvSpPr>
          <p:spPr>
            <a:xfrm>
              <a:off x="5076056" y="1900542"/>
              <a:ext cx="1346844" cy="569387"/>
            </a:xfrm>
            <a:prstGeom prst="rect">
              <a:avLst/>
            </a:prstGeom>
          </p:spPr>
          <p:txBody>
            <a:bodyPr wrap="none">
              <a:spAutoFit/>
            </a:bodyPr>
            <a:lstStyle/>
            <a:p>
              <a:pPr marL="177800" indent="-177800">
                <a:buFont typeface="Wingdings" panose="05000000000000000000" pitchFamily="2" charset="2"/>
                <a:buChar char="l"/>
              </a:pPr>
              <a:r>
                <a:rPr lang="en-US" altLang="zh-TW" sz="1100" b="1" dirty="0" smtClean="0">
                  <a:solidFill>
                    <a:schemeClr val="bg1"/>
                  </a:solidFill>
                  <a:effectLst/>
                  <a:latin typeface="Microsoft YaHei" pitchFamily="34" charset="-122"/>
                  <a:ea typeface="Microsoft YaHei" pitchFamily="34" charset="-122"/>
                </a:rPr>
                <a:t>K14A </a:t>
              </a:r>
              <a:r>
                <a:rPr lang="zh-TW" altLang="en-US" sz="1100" b="1" dirty="0" smtClean="0">
                  <a:solidFill>
                    <a:schemeClr val="bg1"/>
                  </a:solidFill>
                  <a:effectLst/>
                  <a:latin typeface="Microsoft YaHei" pitchFamily="34" charset="-122"/>
                  <a:ea typeface="Microsoft YaHei" pitchFamily="34" charset="-122"/>
                </a:rPr>
                <a:t>冷材庫區</a:t>
              </a:r>
              <a:endParaRPr lang="en-US" altLang="zh-TW" sz="1100" b="1" dirty="0">
                <a:solidFill>
                  <a:schemeClr val="bg1"/>
                </a:solidFill>
                <a:effectLst/>
                <a:latin typeface="Microsoft YaHei" pitchFamily="34" charset="-122"/>
                <a:ea typeface="Microsoft YaHei" pitchFamily="34" charset="-122"/>
              </a:endParaRPr>
            </a:p>
            <a:p>
              <a:r>
                <a:rPr lang="en-US" altLang="zh-TW" sz="1100" b="1" dirty="0">
                  <a:solidFill>
                    <a:schemeClr val="bg1"/>
                  </a:solidFill>
                  <a:effectLst/>
                  <a:latin typeface="Microsoft YaHei" pitchFamily="34" charset="-122"/>
                  <a:ea typeface="Microsoft YaHei" pitchFamily="34" charset="-122"/>
                </a:rPr>
                <a:t>335%↑ </a:t>
              </a:r>
              <a:r>
                <a:rPr lang="zh-TW" altLang="en-US" sz="1100" b="1" dirty="0">
                  <a:solidFill>
                    <a:schemeClr val="bg1"/>
                  </a:solidFill>
                  <a:effectLst/>
                  <a:latin typeface="Microsoft YaHei" pitchFamily="34" charset="-122"/>
                  <a:ea typeface="Microsoft YaHei" pitchFamily="34" charset="-122"/>
                </a:rPr>
                <a:t>坪</a:t>
              </a:r>
              <a:r>
                <a:rPr lang="zh-TW" altLang="en-US" sz="1100" b="1" dirty="0" smtClean="0">
                  <a:solidFill>
                    <a:schemeClr val="bg1"/>
                  </a:solidFill>
                  <a:effectLst/>
                  <a:latin typeface="Microsoft YaHei" pitchFamily="34" charset="-122"/>
                  <a:ea typeface="Microsoft YaHei" pitchFamily="34" charset="-122"/>
                </a:rPr>
                <a:t>效</a:t>
              </a:r>
              <a:endParaRPr lang="en-US" altLang="zh-TW" sz="1100" b="1" dirty="0" smtClean="0">
                <a:solidFill>
                  <a:schemeClr val="bg1"/>
                </a:solidFill>
                <a:effectLst/>
                <a:latin typeface="Microsoft YaHei" pitchFamily="34" charset="-122"/>
                <a:ea typeface="Microsoft YaHei" pitchFamily="34" charset="-122"/>
              </a:endParaRPr>
            </a:p>
            <a:p>
              <a:r>
                <a:rPr lang="en-US" altLang="zh-TW" sz="800" b="1" dirty="0" smtClean="0">
                  <a:solidFill>
                    <a:schemeClr val="bg1"/>
                  </a:solidFill>
                  <a:effectLst/>
                  <a:latin typeface="Microsoft YaHei" pitchFamily="34" charset="-122"/>
                  <a:ea typeface="Microsoft YaHei" pitchFamily="34" charset="-122"/>
                </a:rPr>
                <a:t>(</a:t>
              </a:r>
              <a:r>
                <a:rPr lang="en-US" altLang="zh-TW" sz="800" b="1" dirty="0">
                  <a:solidFill>
                    <a:schemeClr val="bg1"/>
                  </a:solidFill>
                  <a:effectLst/>
                  <a:latin typeface="Microsoft YaHei" pitchFamily="34" charset="-122"/>
                  <a:ea typeface="Microsoft YaHei" pitchFamily="34" charset="-122"/>
                </a:rPr>
                <a:t>78→340</a:t>
              </a:r>
              <a:r>
                <a:rPr lang="zh-TW" altLang="en-US" sz="800" b="1" dirty="0">
                  <a:solidFill>
                    <a:schemeClr val="bg1"/>
                  </a:solidFill>
                  <a:effectLst/>
                  <a:latin typeface="Microsoft YaHei" pitchFamily="34" charset="-122"/>
                  <a:ea typeface="Microsoft YaHei" pitchFamily="34" charset="-122"/>
                </a:rPr>
                <a:t>板</a:t>
              </a:r>
              <a:r>
                <a:rPr lang="en-US" altLang="zh-TW" sz="800" b="1" dirty="0" smtClean="0">
                  <a:solidFill>
                    <a:schemeClr val="bg1"/>
                  </a:solidFill>
                  <a:effectLst/>
                  <a:latin typeface="Microsoft YaHei" pitchFamily="34" charset="-122"/>
                  <a:ea typeface="Microsoft YaHei" pitchFamily="34" charset="-122"/>
                </a:rPr>
                <a:t>)</a:t>
              </a:r>
              <a:endParaRPr lang="en-US" altLang="zh-TW" sz="800" b="1" dirty="0">
                <a:solidFill>
                  <a:schemeClr val="bg1"/>
                </a:solidFill>
                <a:effectLst/>
                <a:latin typeface="Microsoft YaHei" pitchFamily="34" charset="-122"/>
                <a:ea typeface="Microsoft YaHei" pitchFamily="34" charset="-122"/>
              </a:endParaRPr>
            </a:p>
          </p:txBody>
        </p:sp>
      </p:grpSp>
      <p:grpSp>
        <p:nvGrpSpPr>
          <p:cNvPr id="13" name="群組 12"/>
          <p:cNvGrpSpPr/>
          <p:nvPr/>
        </p:nvGrpSpPr>
        <p:grpSpPr>
          <a:xfrm>
            <a:off x="1547664" y="1446394"/>
            <a:ext cx="1492716" cy="1802850"/>
            <a:chOff x="369443" y="2743536"/>
            <a:chExt cx="1492716" cy="1802850"/>
          </a:xfrm>
        </p:grpSpPr>
        <p:pic>
          <p:nvPicPr>
            <p:cNvPr id="3" name="圖片 2"/>
            <p:cNvPicPr>
              <a:picLocks noChangeAspect="1"/>
            </p:cNvPicPr>
            <p:nvPr/>
          </p:nvPicPr>
          <p:blipFill>
            <a:blip r:embed="rId8"/>
            <a:stretch>
              <a:fillRect/>
            </a:stretch>
          </p:blipFill>
          <p:spPr>
            <a:xfrm>
              <a:off x="369443" y="3295988"/>
              <a:ext cx="1197053" cy="1250398"/>
            </a:xfrm>
            <a:prstGeom prst="rect">
              <a:avLst/>
            </a:prstGeom>
          </p:spPr>
        </p:pic>
        <p:sp>
          <p:nvSpPr>
            <p:cNvPr id="10" name="矩形 9"/>
            <p:cNvSpPr/>
            <p:nvPr/>
          </p:nvSpPr>
          <p:spPr>
            <a:xfrm>
              <a:off x="369443" y="2743536"/>
              <a:ext cx="1492716" cy="569387"/>
            </a:xfrm>
            <a:prstGeom prst="rect">
              <a:avLst/>
            </a:prstGeom>
          </p:spPr>
          <p:txBody>
            <a:bodyPr wrap="none">
              <a:spAutoFit/>
            </a:bodyPr>
            <a:lstStyle/>
            <a:p>
              <a:pPr marL="177800" indent="-177800">
                <a:buFont typeface="Wingdings" panose="05000000000000000000" pitchFamily="2" charset="2"/>
                <a:buChar char="l"/>
              </a:pPr>
              <a:r>
                <a:rPr lang="en-US" altLang="zh-TW" sz="1100" b="1" dirty="0" smtClean="0">
                  <a:solidFill>
                    <a:schemeClr val="bg1"/>
                  </a:solidFill>
                  <a:effectLst/>
                  <a:latin typeface="Microsoft YaHei" pitchFamily="34" charset="-122"/>
                  <a:ea typeface="Microsoft YaHei" pitchFamily="34" charset="-122"/>
                </a:rPr>
                <a:t>K14A MTK</a:t>
              </a:r>
              <a:r>
                <a:rPr lang="zh-TW" altLang="en-US" sz="1100" b="1" dirty="0" smtClean="0">
                  <a:solidFill>
                    <a:schemeClr val="bg1"/>
                  </a:solidFill>
                  <a:effectLst/>
                  <a:latin typeface="Microsoft YaHei" pitchFamily="34" charset="-122"/>
                  <a:ea typeface="Microsoft YaHei" pitchFamily="34" charset="-122"/>
                </a:rPr>
                <a:t> </a:t>
              </a:r>
              <a:r>
                <a:rPr lang="en-US" altLang="zh-TW" sz="1100" b="1" dirty="0" smtClean="0">
                  <a:solidFill>
                    <a:schemeClr val="bg1"/>
                  </a:solidFill>
                  <a:effectLst/>
                  <a:latin typeface="Microsoft YaHei" pitchFamily="34" charset="-122"/>
                  <a:ea typeface="Microsoft YaHei" pitchFamily="34" charset="-122"/>
                </a:rPr>
                <a:t>DS</a:t>
              </a:r>
              <a:r>
                <a:rPr lang="zh-TW" altLang="en-US" sz="1100" b="1" dirty="0" smtClean="0">
                  <a:solidFill>
                    <a:schemeClr val="bg1"/>
                  </a:solidFill>
                  <a:effectLst/>
                  <a:latin typeface="Microsoft YaHei" pitchFamily="34" charset="-122"/>
                  <a:ea typeface="Microsoft YaHei" pitchFamily="34" charset="-122"/>
                </a:rPr>
                <a:t>倉</a:t>
              </a:r>
              <a:endParaRPr lang="en-US" altLang="zh-TW" sz="1100" b="1" dirty="0">
                <a:solidFill>
                  <a:schemeClr val="bg1"/>
                </a:solidFill>
                <a:effectLst/>
                <a:latin typeface="Microsoft YaHei" pitchFamily="34" charset="-122"/>
                <a:ea typeface="Microsoft YaHei" pitchFamily="34" charset="-122"/>
              </a:endParaRPr>
            </a:p>
            <a:p>
              <a:r>
                <a:rPr lang="en-US" altLang="zh-TW" sz="1100" b="1" dirty="0">
                  <a:solidFill>
                    <a:schemeClr val="bg1"/>
                  </a:solidFill>
                  <a:effectLst/>
                  <a:latin typeface="Microsoft YaHei" pitchFamily="34" charset="-122"/>
                  <a:ea typeface="Microsoft YaHei" pitchFamily="34" charset="-122"/>
                </a:rPr>
                <a:t>150%↑ </a:t>
              </a:r>
              <a:r>
                <a:rPr lang="zh-TW" altLang="en-US" sz="1100" b="1" dirty="0">
                  <a:solidFill>
                    <a:schemeClr val="bg1"/>
                  </a:solidFill>
                  <a:effectLst/>
                  <a:latin typeface="Microsoft YaHei" pitchFamily="34" charset="-122"/>
                  <a:ea typeface="Microsoft YaHei" pitchFamily="34" charset="-122"/>
                </a:rPr>
                <a:t>坪</a:t>
              </a:r>
              <a:r>
                <a:rPr lang="zh-TW" altLang="en-US" sz="1100" b="1" dirty="0" smtClean="0">
                  <a:solidFill>
                    <a:schemeClr val="bg1"/>
                  </a:solidFill>
                  <a:effectLst/>
                  <a:latin typeface="Microsoft YaHei" pitchFamily="34" charset="-122"/>
                  <a:ea typeface="Microsoft YaHei" pitchFamily="34" charset="-122"/>
                </a:rPr>
                <a:t>效</a:t>
              </a:r>
              <a:endParaRPr lang="en-US" altLang="zh-TW" sz="1100" b="1" dirty="0" smtClean="0">
                <a:solidFill>
                  <a:schemeClr val="bg1"/>
                </a:solidFill>
                <a:effectLst/>
                <a:latin typeface="Microsoft YaHei" pitchFamily="34" charset="-122"/>
                <a:ea typeface="Microsoft YaHei" pitchFamily="34" charset="-122"/>
              </a:endParaRPr>
            </a:p>
            <a:p>
              <a:r>
                <a:rPr lang="en-US" altLang="zh-TW" sz="800" b="1" dirty="0" smtClean="0">
                  <a:solidFill>
                    <a:schemeClr val="bg1"/>
                  </a:solidFill>
                  <a:effectLst/>
                  <a:latin typeface="Microsoft YaHei" pitchFamily="34" charset="-122"/>
                  <a:ea typeface="Microsoft YaHei" pitchFamily="34" charset="-122"/>
                </a:rPr>
                <a:t>(</a:t>
              </a:r>
              <a:r>
                <a:rPr lang="en-US" altLang="zh-TW" sz="800" b="1" dirty="0">
                  <a:solidFill>
                    <a:schemeClr val="bg1"/>
                  </a:solidFill>
                  <a:effectLst/>
                  <a:latin typeface="Microsoft YaHei" pitchFamily="34" charset="-122"/>
                  <a:ea typeface="Microsoft YaHei" pitchFamily="34" charset="-122"/>
                </a:rPr>
                <a:t>480→720</a:t>
              </a:r>
              <a:r>
                <a:rPr lang="zh-TW" altLang="en-US" sz="800" b="1" dirty="0">
                  <a:solidFill>
                    <a:schemeClr val="bg1"/>
                  </a:solidFill>
                  <a:effectLst/>
                  <a:latin typeface="Microsoft YaHei" pitchFamily="34" charset="-122"/>
                  <a:ea typeface="Microsoft YaHei" pitchFamily="34" charset="-122"/>
                </a:rPr>
                <a:t>板</a:t>
              </a:r>
              <a:r>
                <a:rPr lang="en-US" altLang="zh-TW" sz="800" b="1" dirty="0" smtClean="0">
                  <a:solidFill>
                    <a:schemeClr val="bg1"/>
                  </a:solidFill>
                  <a:effectLst/>
                  <a:latin typeface="Microsoft YaHei" pitchFamily="34" charset="-122"/>
                  <a:ea typeface="Microsoft YaHei" pitchFamily="34" charset="-122"/>
                </a:rPr>
                <a:t>)</a:t>
              </a:r>
              <a:endParaRPr lang="en-US" altLang="zh-TW" sz="800" b="1" dirty="0">
                <a:solidFill>
                  <a:schemeClr val="bg1"/>
                </a:solidFill>
                <a:effectLst/>
                <a:latin typeface="Microsoft YaHei" pitchFamily="34" charset="-122"/>
                <a:ea typeface="Microsoft YaHei" pitchFamily="34" charset="-122"/>
              </a:endParaRPr>
            </a:p>
          </p:txBody>
        </p:sp>
      </p:grpSp>
      <p:grpSp>
        <p:nvGrpSpPr>
          <p:cNvPr id="16" name="群組 15"/>
          <p:cNvGrpSpPr/>
          <p:nvPr/>
        </p:nvGrpSpPr>
        <p:grpSpPr>
          <a:xfrm>
            <a:off x="1547664" y="3318602"/>
            <a:ext cx="1569856" cy="1413738"/>
            <a:chOff x="6778155" y="2956490"/>
            <a:chExt cx="1569856" cy="1413738"/>
          </a:xfrm>
        </p:grpSpPr>
        <p:pic>
          <p:nvPicPr>
            <p:cNvPr id="4" name="圖片 3"/>
            <p:cNvPicPr>
              <a:picLocks noChangeAspect="1"/>
            </p:cNvPicPr>
            <p:nvPr/>
          </p:nvPicPr>
          <p:blipFill>
            <a:blip r:embed="rId9"/>
            <a:stretch>
              <a:fillRect/>
            </a:stretch>
          </p:blipFill>
          <p:spPr>
            <a:xfrm>
              <a:off x="6778155" y="3204267"/>
              <a:ext cx="1569856" cy="1165961"/>
            </a:xfrm>
            <a:prstGeom prst="rect">
              <a:avLst/>
            </a:prstGeom>
          </p:spPr>
        </p:pic>
        <p:sp>
          <p:nvSpPr>
            <p:cNvPr id="12" name="矩形 11"/>
            <p:cNvSpPr/>
            <p:nvPr/>
          </p:nvSpPr>
          <p:spPr>
            <a:xfrm>
              <a:off x="6778155" y="2956490"/>
              <a:ext cx="1241045" cy="261610"/>
            </a:xfrm>
            <a:prstGeom prst="rect">
              <a:avLst/>
            </a:prstGeom>
          </p:spPr>
          <p:txBody>
            <a:bodyPr wrap="none">
              <a:spAutoFit/>
            </a:bodyPr>
            <a:lstStyle/>
            <a:p>
              <a:pPr marL="177800" indent="-177800">
                <a:buFont typeface="Wingdings" panose="05000000000000000000" pitchFamily="2" charset="2"/>
                <a:buChar char="l"/>
              </a:pPr>
              <a:r>
                <a:rPr lang="en-US" altLang="zh-TW" sz="1100" b="1" dirty="0" smtClean="0">
                  <a:solidFill>
                    <a:schemeClr val="bg1"/>
                  </a:solidFill>
                  <a:effectLst/>
                  <a:latin typeface="Microsoft YaHei" pitchFamily="34" charset="-122"/>
                  <a:ea typeface="Microsoft YaHei" pitchFamily="34" charset="-122"/>
                </a:rPr>
                <a:t>K17 </a:t>
              </a:r>
              <a:r>
                <a:rPr lang="zh-TW" altLang="en-US" sz="1100" b="1" dirty="0" smtClean="0">
                  <a:solidFill>
                    <a:schemeClr val="bg1"/>
                  </a:solidFill>
                  <a:effectLst/>
                  <a:latin typeface="Microsoft YaHei" pitchFamily="34" charset="-122"/>
                  <a:ea typeface="Microsoft YaHei" pitchFamily="34" charset="-122"/>
                </a:rPr>
                <a:t>成品庫區</a:t>
              </a:r>
              <a:endParaRPr lang="en-US" altLang="zh-TW" sz="1100" b="1" dirty="0">
                <a:solidFill>
                  <a:schemeClr val="bg1"/>
                </a:solidFill>
                <a:effectLst/>
                <a:latin typeface="Microsoft YaHei" pitchFamily="34" charset="-122"/>
                <a:ea typeface="Microsoft YaHei" pitchFamily="34" charset="-122"/>
              </a:endParaRPr>
            </a:p>
          </p:txBody>
        </p:sp>
      </p:grpSp>
      <p:grpSp>
        <p:nvGrpSpPr>
          <p:cNvPr id="55" name="群組 54"/>
          <p:cNvGrpSpPr/>
          <p:nvPr/>
        </p:nvGrpSpPr>
        <p:grpSpPr>
          <a:xfrm>
            <a:off x="3242221" y="1518402"/>
            <a:ext cx="2337891" cy="1459905"/>
            <a:chOff x="3593293" y="1111845"/>
            <a:chExt cx="2337891" cy="1459905"/>
          </a:xfrm>
        </p:grpSpPr>
        <p:sp>
          <p:nvSpPr>
            <p:cNvPr id="26" name="矩形 25"/>
            <p:cNvSpPr/>
            <p:nvPr/>
          </p:nvSpPr>
          <p:spPr>
            <a:xfrm>
              <a:off x="3593293" y="1111845"/>
              <a:ext cx="2329655" cy="261610"/>
            </a:xfrm>
            <a:prstGeom prst="rect">
              <a:avLst/>
            </a:prstGeom>
          </p:spPr>
          <p:txBody>
            <a:bodyPr wrap="square">
              <a:spAutoFit/>
            </a:bodyPr>
            <a:lstStyle/>
            <a:p>
              <a:pPr marL="176213" indent="-176213" defTabSz="1051645">
                <a:buFont typeface="Wingdings" panose="05000000000000000000" pitchFamily="2" charset="2"/>
                <a:buChar char="n"/>
              </a:pPr>
              <a:r>
                <a:rPr lang="zh-TW" altLang="en-US" sz="1100" b="1" dirty="0" smtClean="0">
                  <a:solidFill>
                    <a:prstClr val="white"/>
                  </a:solidFill>
                  <a:latin typeface="Microsoft YaHei" panose="020B0503020204020204" pitchFamily="34" charset="-122"/>
                  <a:ea typeface="Microsoft YaHei" panose="020B0503020204020204" pitchFamily="34" charset="-122"/>
                </a:rPr>
                <a:t>新</a:t>
              </a:r>
              <a:r>
                <a:rPr lang="zh-TW" altLang="en-US" sz="1100" b="1" dirty="0">
                  <a:solidFill>
                    <a:prstClr val="white"/>
                  </a:solidFill>
                  <a:latin typeface="Microsoft YaHei" panose="020B0503020204020204" pitchFamily="34" charset="-122"/>
                  <a:ea typeface="Microsoft YaHei" panose="020B0503020204020204" pitchFamily="34" charset="-122"/>
                </a:rPr>
                <a:t>式</a:t>
              </a:r>
              <a:r>
                <a:rPr lang="zh-TW" altLang="en-US" sz="1100" b="1" dirty="0" smtClean="0">
                  <a:solidFill>
                    <a:prstClr val="white"/>
                  </a:solidFill>
                  <a:latin typeface="Microsoft YaHei" panose="020B0503020204020204" pitchFamily="34" charset="-122"/>
                  <a:ea typeface="Microsoft YaHei" panose="020B0503020204020204" pitchFamily="34" charset="-122"/>
                </a:rPr>
                <a:t>料架</a:t>
              </a:r>
              <a:r>
                <a:rPr lang="en-US" altLang="zh-TW" sz="1100" b="1" dirty="0" smtClean="0">
                  <a:solidFill>
                    <a:prstClr val="white"/>
                  </a:solidFill>
                  <a:latin typeface="Microsoft YaHei" panose="020B0503020204020204" pitchFamily="34" charset="-122"/>
                  <a:ea typeface="Microsoft YaHei" panose="020B0503020204020204" pitchFamily="34" charset="-122"/>
                </a:rPr>
                <a:t> (</a:t>
              </a:r>
              <a:r>
                <a:rPr lang="zh-TW" altLang="en-US" sz="1100" b="1" dirty="0" smtClean="0">
                  <a:solidFill>
                    <a:prstClr val="white"/>
                  </a:solidFill>
                  <a:latin typeface="Microsoft YaHei" panose="020B0503020204020204" pitchFamily="34" charset="-122"/>
                  <a:ea typeface="Microsoft YaHei" panose="020B0503020204020204" pitchFamily="34" charset="-122"/>
                </a:rPr>
                <a:t>原有庫區已完成架設</a:t>
              </a:r>
              <a:r>
                <a:rPr lang="en-US" altLang="zh-TW" sz="1100" b="1" dirty="0" smtClean="0">
                  <a:solidFill>
                    <a:prstClr val="white"/>
                  </a:solidFill>
                  <a:latin typeface="Microsoft YaHei" panose="020B0503020204020204" pitchFamily="34" charset="-122"/>
                  <a:ea typeface="Microsoft YaHei" panose="020B0503020204020204" pitchFamily="34" charset="-122"/>
                </a:rPr>
                <a:t>)</a:t>
              </a:r>
              <a:endParaRPr lang="zh-TW" altLang="en-US" sz="500" b="1" dirty="0">
                <a:solidFill>
                  <a:prstClr val="white"/>
                </a:solidFill>
                <a:latin typeface="Microsoft YaHei" panose="020B0503020204020204" pitchFamily="34" charset="-122"/>
                <a:ea typeface="Microsoft YaHei" panose="020B0503020204020204" pitchFamily="34" charset="-122"/>
              </a:endParaRPr>
            </a:p>
          </p:txBody>
        </p:sp>
        <p:grpSp>
          <p:nvGrpSpPr>
            <p:cNvPr id="54" name="群組 53"/>
            <p:cNvGrpSpPr/>
            <p:nvPr/>
          </p:nvGrpSpPr>
          <p:grpSpPr>
            <a:xfrm>
              <a:off x="3610306" y="1412272"/>
              <a:ext cx="1127206" cy="1159478"/>
              <a:chOff x="3610306" y="1306568"/>
              <a:chExt cx="1127206" cy="1159478"/>
            </a:xfrm>
          </p:grpSpPr>
          <p:pic>
            <p:nvPicPr>
              <p:cNvPr id="21" name="圖片 20"/>
              <p:cNvPicPr>
                <a:picLocks noChangeAspect="1"/>
              </p:cNvPicPr>
              <p:nvPr/>
            </p:nvPicPr>
            <p:blipFill rotWithShape="1">
              <a:blip r:embed="rId10" cstate="print">
                <a:extLst>
                  <a:ext uri="{28A0092B-C50C-407E-A947-70E740481C1C}">
                    <a14:useLocalDpi xmlns:a14="http://schemas.microsoft.com/office/drawing/2010/main" val="0"/>
                  </a:ext>
                </a:extLst>
              </a:blip>
              <a:srcRect b="20267"/>
              <a:stretch/>
            </p:blipFill>
            <p:spPr>
              <a:xfrm>
                <a:off x="3610306" y="1306568"/>
                <a:ext cx="1127206" cy="858987"/>
              </a:xfrm>
              <a:prstGeom prst="rect">
                <a:avLst/>
              </a:prstGeom>
            </p:spPr>
          </p:pic>
          <p:sp>
            <p:nvSpPr>
              <p:cNvPr id="27" name="矩形 26"/>
              <p:cNvSpPr/>
              <p:nvPr/>
            </p:nvSpPr>
            <p:spPr>
              <a:xfrm>
                <a:off x="3715882" y="2211710"/>
                <a:ext cx="916054" cy="254336"/>
              </a:xfrm>
              <a:prstGeom prst="rect">
                <a:avLst/>
              </a:prstGeom>
            </p:spPr>
            <p:txBody>
              <a:bodyPr wrap="square">
                <a:spAutoFit/>
              </a:bodyPr>
              <a:lstStyle/>
              <a:p>
                <a:pPr defTabSz="1051645"/>
                <a:r>
                  <a:rPr lang="zh-TW" altLang="en-US" sz="1050" dirty="0" smtClean="0">
                    <a:solidFill>
                      <a:prstClr val="white"/>
                    </a:solidFill>
                    <a:latin typeface="Microsoft YaHei" panose="020B0503020204020204" pitchFamily="34" charset="-122"/>
                    <a:ea typeface="Microsoft YaHei" panose="020B0503020204020204" pitchFamily="34" charset="-122"/>
                  </a:rPr>
                  <a:t>移動式料架</a:t>
                </a:r>
                <a:endParaRPr lang="zh-TW" altLang="en-US" sz="400" dirty="0">
                  <a:solidFill>
                    <a:prstClr val="white"/>
                  </a:solidFill>
                  <a:latin typeface="Microsoft YaHei" panose="020B0503020204020204" pitchFamily="34" charset="-122"/>
                  <a:ea typeface="Microsoft YaHei" panose="020B0503020204020204" pitchFamily="34" charset="-122"/>
                </a:endParaRPr>
              </a:p>
            </p:txBody>
          </p:sp>
        </p:grpSp>
        <p:grpSp>
          <p:nvGrpSpPr>
            <p:cNvPr id="53" name="群組 52"/>
            <p:cNvGrpSpPr/>
            <p:nvPr/>
          </p:nvGrpSpPr>
          <p:grpSpPr>
            <a:xfrm>
              <a:off x="4788024" y="1412271"/>
              <a:ext cx="1143160" cy="1087051"/>
              <a:chOff x="4788024" y="1306567"/>
              <a:chExt cx="1143160" cy="1087051"/>
            </a:xfrm>
          </p:grpSpPr>
          <p:pic>
            <p:nvPicPr>
              <p:cNvPr id="22"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88024" y="1306567"/>
                <a:ext cx="1143160" cy="71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矩形 27"/>
              <p:cNvSpPr/>
              <p:nvPr/>
            </p:nvSpPr>
            <p:spPr>
              <a:xfrm>
                <a:off x="4901577" y="2139702"/>
                <a:ext cx="916054" cy="253916"/>
              </a:xfrm>
              <a:prstGeom prst="rect">
                <a:avLst/>
              </a:prstGeom>
            </p:spPr>
            <p:txBody>
              <a:bodyPr wrap="square">
                <a:spAutoFit/>
              </a:bodyPr>
              <a:lstStyle/>
              <a:p>
                <a:pPr defTabSz="1051645"/>
                <a:r>
                  <a:rPr lang="zh-TW" altLang="en-US" sz="1050" dirty="0" smtClean="0">
                    <a:solidFill>
                      <a:prstClr val="white"/>
                    </a:solidFill>
                    <a:latin typeface="Microsoft YaHei" panose="020B0503020204020204" pitchFamily="34" charset="-122"/>
                    <a:ea typeface="Microsoft YaHei" panose="020B0503020204020204" pitchFamily="34" charset="-122"/>
                  </a:rPr>
                  <a:t>後</a:t>
                </a:r>
                <a:r>
                  <a:rPr lang="zh-TW" altLang="en-US" sz="1050" dirty="0">
                    <a:solidFill>
                      <a:prstClr val="white"/>
                    </a:solidFill>
                    <a:latin typeface="Microsoft YaHei" panose="020B0503020204020204" pitchFamily="34" charset="-122"/>
                    <a:ea typeface="Microsoft YaHei" panose="020B0503020204020204" pitchFamily="34" charset="-122"/>
                  </a:rPr>
                  <a:t>推</a:t>
                </a:r>
                <a:r>
                  <a:rPr lang="zh-TW" altLang="en-US" sz="1050" dirty="0" smtClean="0">
                    <a:solidFill>
                      <a:prstClr val="white"/>
                    </a:solidFill>
                    <a:latin typeface="Microsoft YaHei" panose="020B0503020204020204" pitchFamily="34" charset="-122"/>
                    <a:ea typeface="Microsoft YaHei" panose="020B0503020204020204" pitchFamily="34" charset="-122"/>
                  </a:rPr>
                  <a:t>式料架</a:t>
                </a:r>
                <a:endParaRPr lang="zh-TW" altLang="en-US" sz="400" dirty="0">
                  <a:solidFill>
                    <a:prstClr val="white"/>
                  </a:solidFill>
                  <a:latin typeface="Microsoft YaHei" panose="020B0503020204020204" pitchFamily="34" charset="-122"/>
                  <a:ea typeface="Microsoft YaHei" panose="020B0503020204020204" pitchFamily="34" charset="-122"/>
                </a:endParaRPr>
              </a:p>
            </p:txBody>
          </p:sp>
        </p:grpSp>
      </p:grpSp>
      <p:grpSp>
        <p:nvGrpSpPr>
          <p:cNvPr id="35" name="群組 34"/>
          <p:cNvGrpSpPr/>
          <p:nvPr/>
        </p:nvGrpSpPr>
        <p:grpSpPr>
          <a:xfrm>
            <a:off x="3203848" y="3010825"/>
            <a:ext cx="2368029" cy="1996476"/>
            <a:chOff x="3938439" y="2944052"/>
            <a:chExt cx="2368029" cy="1996476"/>
          </a:xfrm>
        </p:grpSpPr>
        <p:grpSp>
          <p:nvGrpSpPr>
            <p:cNvPr id="33" name="群組 32"/>
            <p:cNvGrpSpPr/>
            <p:nvPr/>
          </p:nvGrpSpPr>
          <p:grpSpPr>
            <a:xfrm>
              <a:off x="3938439" y="3251829"/>
              <a:ext cx="1072501" cy="1688699"/>
              <a:chOff x="4060230" y="3292940"/>
              <a:chExt cx="1072501" cy="1688699"/>
            </a:xfrm>
          </p:grpSpPr>
          <p:pic>
            <p:nvPicPr>
              <p:cNvPr id="17" name="圖片 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083879" y="3292940"/>
                <a:ext cx="1025203" cy="1409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18"/>
              <p:cNvSpPr/>
              <p:nvPr/>
            </p:nvSpPr>
            <p:spPr>
              <a:xfrm>
                <a:off x="4060230" y="4727723"/>
                <a:ext cx="1072501" cy="253916"/>
              </a:xfrm>
              <a:prstGeom prst="rect">
                <a:avLst/>
              </a:prstGeom>
            </p:spPr>
            <p:txBody>
              <a:bodyPr wrap="square">
                <a:spAutoFit/>
              </a:bodyPr>
              <a:lstStyle/>
              <a:p>
                <a:pPr defTabSz="1051645"/>
                <a:r>
                  <a:rPr lang="zh-TW" altLang="en-US" sz="1050" dirty="0">
                    <a:solidFill>
                      <a:prstClr val="white"/>
                    </a:solidFill>
                    <a:latin typeface="Microsoft YaHei" panose="020B0503020204020204" pitchFamily="34" charset="-122"/>
                    <a:ea typeface="Microsoft YaHei" panose="020B0503020204020204" pitchFamily="34" charset="-122"/>
                  </a:rPr>
                  <a:t>堆高機式</a:t>
                </a:r>
                <a:r>
                  <a:rPr lang="en-US" altLang="zh-TW" sz="1050" dirty="0" smtClean="0">
                    <a:solidFill>
                      <a:prstClr val="white"/>
                    </a:solidFill>
                    <a:latin typeface="Microsoft YaHei" panose="020B0503020204020204" pitchFamily="34" charset="-122"/>
                    <a:ea typeface="Microsoft YaHei" panose="020B0503020204020204" pitchFamily="34" charset="-122"/>
                  </a:rPr>
                  <a:t>AMR</a:t>
                </a:r>
                <a:endParaRPr lang="zh-TW" altLang="en-US" sz="400" dirty="0">
                  <a:solidFill>
                    <a:prstClr val="white"/>
                  </a:solidFill>
                  <a:latin typeface="Microsoft YaHei" panose="020B0503020204020204" pitchFamily="34" charset="-122"/>
                  <a:ea typeface="Microsoft YaHei" panose="020B0503020204020204" pitchFamily="34" charset="-122"/>
                </a:endParaRPr>
              </a:p>
            </p:txBody>
          </p:sp>
        </p:grpSp>
        <p:grpSp>
          <p:nvGrpSpPr>
            <p:cNvPr id="32" name="群組 31"/>
            <p:cNvGrpSpPr/>
            <p:nvPr/>
          </p:nvGrpSpPr>
          <p:grpSpPr>
            <a:xfrm>
              <a:off x="5205177" y="3251829"/>
              <a:ext cx="1101291" cy="1251785"/>
              <a:chOff x="2206115" y="3152679"/>
              <a:chExt cx="1101291" cy="1251785"/>
            </a:xfrm>
          </p:grpSpPr>
          <p:pic>
            <p:nvPicPr>
              <p:cNvPr id="18" name="圖片 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239956" y="3152679"/>
                <a:ext cx="1033609" cy="939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矩形 19"/>
              <p:cNvSpPr/>
              <p:nvPr/>
            </p:nvSpPr>
            <p:spPr>
              <a:xfrm>
                <a:off x="2206115" y="4146589"/>
                <a:ext cx="1101291" cy="257875"/>
              </a:xfrm>
              <a:prstGeom prst="rect">
                <a:avLst/>
              </a:prstGeom>
            </p:spPr>
            <p:txBody>
              <a:bodyPr wrap="square">
                <a:spAutoFit/>
              </a:bodyPr>
              <a:lstStyle/>
              <a:p>
                <a:pPr defTabSz="1051645"/>
                <a:r>
                  <a:rPr lang="zh-TW" altLang="en-US" sz="1050" dirty="0" smtClean="0">
                    <a:solidFill>
                      <a:prstClr val="white"/>
                    </a:solidFill>
                    <a:latin typeface="Microsoft YaHei" panose="020B0503020204020204" pitchFamily="34" charset="-122"/>
                    <a:ea typeface="Microsoft YaHei" panose="020B0503020204020204" pitchFamily="34" charset="-122"/>
                  </a:rPr>
                  <a:t>拖</a:t>
                </a:r>
                <a:r>
                  <a:rPr lang="zh-TW" altLang="en-US" sz="1050" dirty="0">
                    <a:solidFill>
                      <a:prstClr val="white"/>
                    </a:solidFill>
                    <a:latin typeface="Microsoft YaHei" panose="020B0503020204020204" pitchFamily="34" charset="-122"/>
                    <a:ea typeface="Microsoft YaHei" panose="020B0503020204020204" pitchFamily="34" charset="-122"/>
                  </a:rPr>
                  <a:t>板車式</a:t>
                </a:r>
                <a:r>
                  <a:rPr lang="en-US" altLang="zh-TW" sz="1050" dirty="0" smtClean="0">
                    <a:solidFill>
                      <a:prstClr val="white"/>
                    </a:solidFill>
                    <a:latin typeface="Microsoft YaHei" panose="020B0503020204020204" pitchFamily="34" charset="-122"/>
                    <a:ea typeface="Microsoft YaHei" panose="020B0503020204020204" pitchFamily="34" charset="-122"/>
                  </a:rPr>
                  <a:t>AMR</a:t>
                </a:r>
                <a:endParaRPr lang="zh-TW" altLang="en-US" sz="400" dirty="0">
                  <a:solidFill>
                    <a:prstClr val="white"/>
                  </a:solidFill>
                  <a:latin typeface="Microsoft YaHei" panose="020B0503020204020204" pitchFamily="34" charset="-122"/>
                  <a:ea typeface="Microsoft YaHei" panose="020B0503020204020204" pitchFamily="34" charset="-122"/>
                </a:endParaRPr>
              </a:p>
            </p:txBody>
          </p:sp>
        </p:grpSp>
        <p:sp>
          <p:nvSpPr>
            <p:cNvPr id="29" name="矩形 28"/>
            <p:cNvSpPr/>
            <p:nvPr/>
          </p:nvSpPr>
          <p:spPr>
            <a:xfrm>
              <a:off x="3938439" y="2944052"/>
              <a:ext cx="1723501" cy="261610"/>
            </a:xfrm>
            <a:prstGeom prst="rect">
              <a:avLst/>
            </a:prstGeom>
          </p:spPr>
          <p:txBody>
            <a:bodyPr wrap="square">
              <a:spAutoFit/>
            </a:bodyPr>
            <a:lstStyle/>
            <a:p>
              <a:pPr marL="176213" indent="-176213" defTabSz="1051645">
                <a:buFont typeface="Wingdings" panose="05000000000000000000" pitchFamily="2" charset="2"/>
                <a:buChar char="n"/>
              </a:pPr>
              <a:r>
                <a:rPr lang="zh-TW" altLang="en-US" sz="1100" b="1" dirty="0" smtClean="0">
                  <a:solidFill>
                    <a:prstClr val="white"/>
                  </a:solidFill>
                  <a:latin typeface="Microsoft YaHei" panose="020B0503020204020204" pitchFamily="34" charset="-122"/>
                  <a:ea typeface="Microsoft YaHei" panose="020B0503020204020204" pitchFamily="34" charset="-122"/>
                </a:rPr>
                <a:t>自動搬運設備 </a:t>
              </a:r>
              <a:r>
                <a:rPr lang="en-US" altLang="zh-TW" sz="1100" b="1" dirty="0" smtClean="0">
                  <a:solidFill>
                    <a:prstClr val="white"/>
                  </a:solidFill>
                  <a:latin typeface="Microsoft YaHei" panose="020B0503020204020204" pitchFamily="34" charset="-122"/>
                  <a:ea typeface="Microsoft YaHei" panose="020B0503020204020204" pitchFamily="34" charset="-122"/>
                </a:rPr>
                <a:t>(</a:t>
              </a:r>
              <a:r>
                <a:rPr lang="zh-TW" altLang="en-US" sz="1100" b="1" dirty="0" smtClean="0">
                  <a:solidFill>
                    <a:prstClr val="white"/>
                  </a:solidFill>
                  <a:latin typeface="Microsoft YaHei" panose="020B0503020204020204" pitchFamily="34" charset="-122"/>
                  <a:ea typeface="Microsoft YaHei" panose="020B0503020204020204" pitchFamily="34" charset="-122"/>
                </a:rPr>
                <a:t>進行中</a:t>
              </a:r>
              <a:r>
                <a:rPr lang="en-US" altLang="zh-TW" sz="1100" b="1" dirty="0" smtClean="0">
                  <a:solidFill>
                    <a:prstClr val="white"/>
                  </a:solidFill>
                  <a:latin typeface="Microsoft YaHei" panose="020B0503020204020204" pitchFamily="34" charset="-122"/>
                  <a:ea typeface="Microsoft YaHei" panose="020B0503020204020204" pitchFamily="34" charset="-122"/>
                </a:rPr>
                <a:t>)</a:t>
              </a:r>
              <a:endParaRPr lang="zh-TW" altLang="en-US" sz="500" b="1" dirty="0">
                <a:solidFill>
                  <a:prstClr val="white"/>
                </a:solidFill>
                <a:latin typeface="Microsoft YaHei" panose="020B0503020204020204" pitchFamily="34" charset="-122"/>
                <a:ea typeface="Microsoft YaHei" panose="020B0503020204020204" pitchFamily="34" charset="-122"/>
              </a:endParaRPr>
            </a:p>
          </p:txBody>
        </p:sp>
      </p:grpSp>
      <p:sp>
        <p:nvSpPr>
          <p:cNvPr id="70" name="矩形 69"/>
          <p:cNvSpPr/>
          <p:nvPr/>
        </p:nvSpPr>
        <p:spPr>
          <a:xfrm>
            <a:off x="7289223" y="103733"/>
            <a:ext cx="1747273" cy="307777"/>
          </a:xfrm>
          <a:prstGeom prst="rect">
            <a:avLst/>
          </a:prstGeom>
        </p:spPr>
        <p:txBody>
          <a:bodyPr wrap="none">
            <a:spAutoFit/>
          </a:bodyPr>
          <a:lstStyle/>
          <a:p>
            <a:r>
              <a:rPr lang="en-US" altLang="zh-TW" sz="1400" b="1" i="1" dirty="0" smtClean="0">
                <a:solidFill>
                  <a:srgbClr val="2DA699"/>
                </a:solidFill>
                <a:latin typeface="Microsoft YaHei" pitchFamily="34" charset="-122"/>
                <a:ea typeface="Microsoft YaHei" pitchFamily="34" charset="-122"/>
              </a:rPr>
              <a:t>Plan go live: 12/e</a:t>
            </a:r>
            <a:endParaRPr lang="en-US" altLang="zh-TW" sz="1400" b="1" i="1" dirty="0">
              <a:solidFill>
                <a:srgbClr val="2DA699"/>
              </a:solidFill>
              <a:latin typeface="Microsoft YaHei" pitchFamily="34" charset="-122"/>
              <a:ea typeface="Microsoft YaHei" pitchFamily="34" charset="-122"/>
            </a:endParaRPr>
          </a:p>
        </p:txBody>
      </p:sp>
      <p:sp>
        <p:nvSpPr>
          <p:cNvPr id="71" name="矩形 70"/>
          <p:cNvSpPr/>
          <p:nvPr/>
        </p:nvSpPr>
        <p:spPr>
          <a:xfrm>
            <a:off x="5724128" y="662374"/>
            <a:ext cx="3390489" cy="1477328"/>
          </a:xfrm>
          <a:prstGeom prst="rect">
            <a:avLst/>
          </a:prstGeom>
        </p:spPr>
        <p:txBody>
          <a:bodyPr wrap="square">
            <a:spAutoFit/>
          </a:bodyPr>
          <a:lstStyle/>
          <a:p>
            <a:pPr defTabSz="1051645"/>
            <a:r>
              <a:rPr lang="zh-TW" altLang="en-US" sz="1600" b="1" dirty="0" smtClean="0">
                <a:solidFill>
                  <a:srgbClr val="FFFF00"/>
                </a:solidFill>
                <a:latin typeface="Microsoft YaHei" pitchFamily="34" charset="-122"/>
                <a:ea typeface="Microsoft YaHei" pitchFamily="34" charset="-122"/>
              </a:rPr>
              <a:t>挑戰</a:t>
            </a:r>
            <a:r>
              <a:rPr lang="en-US" altLang="zh-TW" sz="1600" b="1" dirty="0" smtClean="0">
                <a:solidFill>
                  <a:srgbClr val="FFFF00"/>
                </a:solidFill>
                <a:latin typeface="Microsoft YaHei" pitchFamily="34" charset="-122"/>
                <a:ea typeface="Microsoft YaHei" pitchFamily="34" charset="-122"/>
              </a:rPr>
              <a:t>:</a:t>
            </a:r>
            <a:r>
              <a:rPr lang="zh-TW" altLang="en-US" sz="1600" b="1" dirty="0" smtClean="0">
                <a:solidFill>
                  <a:srgbClr val="FFFF00"/>
                </a:solidFill>
                <a:latin typeface="Microsoft YaHei" pitchFamily="34" charset="-122"/>
                <a:ea typeface="Microsoft YaHei" pitchFamily="34" charset="-122"/>
              </a:rPr>
              <a:t> </a:t>
            </a:r>
            <a:endParaRPr lang="en-US" altLang="zh-TW" sz="1600" b="1" dirty="0" smtClean="0">
              <a:solidFill>
                <a:srgbClr val="FFFF00"/>
              </a:solidFill>
              <a:latin typeface="Microsoft YaHei" pitchFamily="34" charset="-122"/>
              <a:ea typeface="Microsoft YaHei" pitchFamily="34" charset="-122"/>
            </a:endParaRPr>
          </a:p>
          <a:p>
            <a:pPr defTabSz="1051645"/>
            <a:r>
              <a:rPr lang="zh-TW" altLang="en-US" sz="1600" b="1" dirty="0" smtClean="0">
                <a:solidFill>
                  <a:schemeClr val="bg1"/>
                </a:solidFill>
                <a:latin typeface="Microsoft YaHei" pitchFamily="34" charset="-122"/>
                <a:ea typeface="Microsoft YaHei" pitchFamily="34" charset="-122"/>
              </a:rPr>
              <a:t>庫房系統和廠商硬體設備協同</a:t>
            </a:r>
            <a:r>
              <a:rPr lang="zh-TW" altLang="en-US" sz="1600" b="1" dirty="0">
                <a:solidFill>
                  <a:schemeClr val="bg1"/>
                </a:solidFill>
                <a:latin typeface="Microsoft YaHei" pitchFamily="34" charset="-122"/>
                <a:ea typeface="Microsoft YaHei" pitchFamily="34" charset="-122"/>
              </a:rPr>
              <a:t>合作</a:t>
            </a:r>
            <a:endParaRPr lang="en-US" altLang="zh-TW" sz="1600" b="1" dirty="0" smtClean="0">
              <a:solidFill>
                <a:schemeClr val="bg1"/>
              </a:solidFill>
              <a:latin typeface="Microsoft YaHei" pitchFamily="34" charset="-122"/>
              <a:ea typeface="Microsoft YaHei" pitchFamily="34" charset="-122"/>
            </a:endParaRPr>
          </a:p>
          <a:p>
            <a:pPr defTabSz="1051645"/>
            <a:r>
              <a:rPr lang="en-US" altLang="zh-TW" sz="1600" b="1" dirty="0" smtClean="0">
                <a:solidFill>
                  <a:srgbClr val="FFFF00"/>
                </a:solidFill>
                <a:latin typeface="Microsoft YaHei" pitchFamily="34" charset="-122"/>
                <a:ea typeface="Microsoft YaHei" pitchFamily="34" charset="-122"/>
              </a:rPr>
              <a:t>IT </a:t>
            </a:r>
            <a:r>
              <a:rPr lang="zh-TW" altLang="en-US" sz="1600" b="1" dirty="0">
                <a:solidFill>
                  <a:srgbClr val="FFFF00"/>
                </a:solidFill>
                <a:latin typeface="Microsoft YaHei" pitchFamily="34" charset="-122"/>
                <a:ea typeface="Microsoft YaHei" pitchFamily="34" charset="-122"/>
              </a:rPr>
              <a:t>專業</a:t>
            </a:r>
            <a:r>
              <a:rPr lang="zh-TW" altLang="en-US" sz="1600" b="1" dirty="0" smtClean="0">
                <a:solidFill>
                  <a:srgbClr val="FFFF00"/>
                </a:solidFill>
                <a:latin typeface="Microsoft YaHei" pitchFamily="34" charset="-122"/>
                <a:ea typeface="Microsoft YaHei" pitchFamily="34" charset="-122"/>
              </a:rPr>
              <a:t>支援</a:t>
            </a:r>
            <a:r>
              <a:rPr lang="en-US" altLang="zh-TW" sz="1600" b="1" dirty="0" smtClean="0">
                <a:solidFill>
                  <a:srgbClr val="FFFF00"/>
                </a:solidFill>
                <a:latin typeface="Microsoft YaHei" pitchFamily="34" charset="-122"/>
                <a:ea typeface="Microsoft YaHei" pitchFamily="34" charset="-122"/>
              </a:rPr>
              <a:t>:</a:t>
            </a:r>
            <a:r>
              <a:rPr lang="zh-TW" altLang="en-US" sz="1600" b="1" dirty="0" smtClean="0">
                <a:solidFill>
                  <a:srgbClr val="FFFF00"/>
                </a:solidFill>
                <a:latin typeface="Microsoft YaHei" pitchFamily="34" charset="-122"/>
                <a:ea typeface="Microsoft YaHei" pitchFamily="34" charset="-122"/>
              </a:rPr>
              <a:t> </a:t>
            </a:r>
            <a:endParaRPr lang="en-US" altLang="zh-TW" sz="1600" b="1" dirty="0" smtClean="0">
              <a:solidFill>
                <a:srgbClr val="FFFF00"/>
              </a:solidFill>
              <a:latin typeface="Microsoft YaHei" pitchFamily="34" charset="-122"/>
              <a:ea typeface="Microsoft YaHei" pitchFamily="34" charset="-122"/>
            </a:endParaRPr>
          </a:p>
          <a:p>
            <a:pPr marL="449263" lvl="1" indent="-271463" defTabSz="1051645">
              <a:buFont typeface="Wingdings" panose="05000000000000000000" pitchFamily="2" charset="2"/>
              <a:buAutoNum type="circleNumWdWhitePlain"/>
            </a:pPr>
            <a:r>
              <a:rPr lang="zh-TW" altLang="en-US" sz="1400" b="1" dirty="0" smtClean="0">
                <a:solidFill>
                  <a:schemeClr val="bg1"/>
                </a:solidFill>
                <a:latin typeface="Microsoft YaHei" pitchFamily="34" charset="-122"/>
                <a:ea typeface="Microsoft YaHei" pitchFamily="34" charset="-122"/>
              </a:rPr>
              <a:t>管</a:t>
            </a:r>
            <a:r>
              <a:rPr lang="zh-TW" altLang="en-US" sz="1400" b="1" dirty="0">
                <a:solidFill>
                  <a:schemeClr val="bg1"/>
                </a:solidFill>
                <a:latin typeface="Microsoft YaHei" pitchFamily="34" charset="-122"/>
                <a:ea typeface="Microsoft YaHei" pitchFamily="34" charset="-122"/>
              </a:rPr>
              <a:t>控</a:t>
            </a:r>
            <a:r>
              <a:rPr lang="zh-TW" altLang="en-US" sz="1400" b="1" dirty="0" smtClean="0">
                <a:solidFill>
                  <a:schemeClr val="bg1"/>
                </a:solidFill>
                <a:latin typeface="Microsoft YaHei" pitchFamily="34" charset="-122"/>
                <a:ea typeface="Microsoft YaHei" pitchFamily="34" charset="-122"/>
              </a:rPr>
              <a:t>運作流程之中控系統架構</a:t>
            </a:r>
            <a:endParaRPr lang="en-US" altLang="zh-TW" sz="1400" b="1" dirty="0" smtClean="0">
              <a:solidFill>
                <a:schemeClr val="bg1"/>
              </a:solidFill>
              <a:latin typeface="Microsoft YaHei" pitchFamily="34" charset="-122"/>
              <a:ea typeface="Microsoft YaHei" pitchFamily="34" charset="-122"/>
            </a:endParaRPr>
          </a:p>
          <a:p>
            <a:pPr marL="449263" lvl="1" indent="-271463" defTabSz="1051645">
              <a:buFont typeface="Wingdings" panose="05000000000000000000" pitchFamily="2" charset="2"/>
              <a:buAutoNum type="circleNumWdWhitePlain"/>
            </a:pPr>
            <a:r>
              <a:rPr lang="zh-TW" altLang="en-US" sz="1400" b="1" dirty="0" smtClean="0">
                <a:solidFill>
                  <a:schemeClr val="bg1"/>
                </a:solidFill>
                <a:latin typeface="Microsoft YaHei" pitchFamily="34" charset="-122"/>
                <a:ea typeface="Microsoft YaHei" pitchFamily="34" charset="-122"/>
              </a:rPr>
              <a:t>垂直整合</a:t>
            </a:r>
            <a:r>
              <a:rPr lang="zh-TW" altLang="en-US" sz="1400" b="1" dirty="0">
                <a:solidFill>
                  <a:schemeClr val="bg1"/>
                </a:solidFill>
                <a:latin typeface="Microsoft YaHei" pitchFamily="34" charset="-122"/>
                <a:ea typeface="Microsoft YaHei" pitchFamily="34" charset="-122"/>
              </a:rPr>
              <a:t> </a:t>
            </a:r>
            <a:r>
              <a:rPr lang="en-US" altLang="zh-TW" sz="1400" b="1" dirty="0" smtClean="0">
                <a:solidFill>
                  <a:schemeClr val="bg1"/>
                </a:solidFill>
                <a:latin typeface="Microsoft YaHei" pitchFamily="34" charset="-122"/>
                <a:ea typeface="Microsoft YaHei" pitchFamily="34" charset="-122"/>
              </a:rPr>
              <a:t>(</a:t>
            </a:r>
            <a:r>
              <a:rPr lang="zh-TW" altLang="en-US" sz="1400" b="1" dirty="0" smtClean="0">
                <a:solidFill>
                  <a:schemeClr val="bg1"/>
                </a:solidFill>
                <a:latin typeface="Microsoft YaHei" pitchFamily="34" charset="-122"/>
                <a:ea typeface="Microsoft YaHei" pitchFamily="34" charset="-122"/>
              </a:rPr>
              <a:t>原物料</a:t>
            </a:r>
            <a:r>
              <a:rPr lang="en-US" altLang="zh-TW" sz="1400" b="1" dirty="0" smtClean="0">
                <a:solidFill>
                  <a:schemeClr val="bg1"/>
                </a:solidFill>
                <a:latin typeface="Microsoft YaHei" pitchFamily="34" charset="-122"/>
                <a:ea typeface="Microsoft YaHei" pitchFamily="34" charset="-122"/>
              </a:rPr>
              <a:t>/</a:t>
            </a:r>
            <a:r>
              <a:rPr lang="zh-TW" altLang="en-US" sz="1400" b="1" dirty="0" smtClean="0">
                <a:solidFill>
                  <a:schemeClr val="bg1"/>
                </a:solidFill>
                <a:latin typeface="Microsoft YaHei" pitchFamily="34" charset="-122"/>
                <a:ea typeface="Microsoft YaHei" pitchFamily="34" charset="-122"/>
              </a:rPr>
              <a:t>成品庫</a:t>
            </a:r>
            <a:r>
              <a:rPr lang="en-US" altLang="zh-TW" sz="1400" b="1" dirty="0" smtClean="0">
                <a:solidFill>
                  <a:schemeClr val="bg1"/>
                </a:solidFill>
                <a:latin typeface="Microsoft YaHei" pitchFamily="34" charset="-122"/>
                <a:ea typeface="Microsoft YaHei" pitchFamily="34" charset="-122"/>
              </a:rPr>
              <a:t>WMS</a:t>
            </a:r>
            <a:r>
              <a:rPr lang="zh-TW" altLang="en-US" sz="1400" b="1" dirty="0" smtClean="0">
                <a:solidFill>
                  <a:schemeClr val="bg1"/>
                </a:solidFill>
                <a:latin typeface="Microsoft YaHei" pitchFamily="34" charset="-122"/>
                <a:ea typeface="Microsoft YaHei" pitchFamily="34" charset="-122"/>
              </a:rPr>
              <a:t> </a:t>
            </a:r>
            <a:r>
              <a:rPr lang="en-US" altLang="zh-TW" sz="1400" b="1" dirty="0" smtClean="0">
                <a:solidFill>
                  <a:schemeClr val="bg1"/>
                </a:solidFill>
                <a:latin typeface="Microsoft YaHei" pitchFamily="34" charset="-122"/>
                <a:ea typeface="Microsoft YaHei" pitchFamily="34" charset="-122"/>
              </a:rPr>
              <a:t>&amp; </a:t>
            </a:r>
            <a:r>
              <a:rPr lang="zh-TW" altLang="en-US" sz="1400" b="1" dirty="0" smtClean="0">
                <a:solidFill>
                  <a:schemeClr val="bg1"/>
                </a:solidFill>
                <a:latin typeface="Microsoft YaHei" pitchFamily="34" charset="-122"/>
                <a:ea typeface="Microsoft YaHei" pitchFamily="34" charset="-122"/>
              </a:rPr>
              <a:t>料架</a:t>
            </a:r>
            <a:r>
              <a:rPr lang="en-US" altLang="zh-TW" sz="1400" b="1" dirty="0" smtClean="0">
                <a:solidFill>
                  <a:schemeClr val="bg1"/>
                </a:solidFill>
                <a:latin typeface="Microsoft YaHei" pitchFamily="34" charset="-122"/>
                <a:ea typeface="Microsoft YaHei" pitchFamily="34" charset="-122"/>
              </a:rPr>
              <a:t>/</a:t>
            </a:r>
            <a:r>
              <a:rPr lang="zh-TW" altLang="en-US" sz="1400" b="1" dirty="0" smtClean="0">
                <a:solidFill>
                  <a:schemeClr val="bg1"/>
                </a:solidFill>
                <a:latin typeface="Microsoft YaHei" pitchFamily="34" charset="-122"/>
                <a:ea typeface="Microsoft YaHei" pitchFamily="34" charset="-122"/>
              </a:rPr>
              <a:t>自動搬運設備</a:t>
            </a:r>
            <a:r>
              <a:rPr lang="en-US" altLang="zh-TW" sz="1400" b="1" dirty="0" smtClean="0">
                <a:solidFill>
                  <a:schemeClr val="bg1"/>
                </a:solidFill>
                <a:latin typeface="Microsoft YaHei" pitchFamily="34" charset="-122"/>
                <a:ea typeface="Microsoft YaHei" pitchFamily="34" charset="-122"/>
              </a:rPr>
              <a:t>)</a:t>
            </a:r>
          </a:p>
        </p:txBody>
      </p:sp>
      <p:sp>
        <p:nvSpPr>
          <p:cNvPr id="74" name="文字方塊 73"/>
          <p:cNvSpPr txBox="1"/>
          <p:nvPr/>
        </p:nvSpPr>
        <p:spPr>
          <a:xfrm>
            <a:off x="7887077" y="2089180"/>
            <a:ext cx="1005403" cy="338554"/>
          </a:xfrm>
          <a:prstGeom prst="rect">
            <a:avLst/>
          </a:prstGeom>
          <a:noFill/>
        </p:spPr>
        <p:txBody>
          <a:bodyPr wrap="none" rtlCol="0">
            <a:spAutoFit/>
          </a:bodyPr>
          <a:lstStyle/>
          <a:p>
            <a:r>
              <a:rPr lang="zh-TW" altLang="en-US" sz="1600" b="1" dirty="0" smtClean="0">
                <a:solidFill>
                  <a:schemeClr val="bg1"/>
                </a:solidFill>
              </a:rPr>
              <a:t>系統</a:t>
            </a:r>
            <a:r>
              <a:rPr lang="zh-TW" altLang="en-US" sz="1600" b="1" dirty="0">
                <a:solidFill>
                  <a:schemeClr val="bg1"/>
                </a:solidFill>
              </a:rPr>
              <a:t>架構</a:t>
            </a:r>
          </a:p>
        </p:txBody>
      </p:sp>
      <p:grpSp>
        <p:nvGrpSpPr>
          <p:cNvPr id="77" name="组合 24"/>
          <p:cNvGrpSpPr/>
          <p:nvPr/>
        </p:nvGrpSpPr>
        <p:grpSpPr>
          <a:xfrm>
            <a:off x="335756" y="213353"/>
            <a:ext cx="385161" cy="431802"/>
            <a:chOff x="447675" y="367239"/>
            <a:chExt cx="513548" cy="575736"/>
          </a:xfrm>
        </p:grpSpPr>
        <p:sp>
          <p:nvSpPr>
            <p:cNvPr id="78" name="等腰三角形 77"/>
            <p:cNvSpPr/>
            <p:nvPr/>
          </p:nvSpPr>
          <p:spPr>
            <a:xfrm rot="5400000">
              <a:off x="414282" y="400632"/>
              <a:ext cx="484204" cy="417418"/>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sp>
          <p:nvSpPr>
            <p:cNvPr id="79" name="等腰三角形 78"/>
            <p:cNvSpPr/>
            <p:nvPr/>
          </p:nvSpPr>
          <p:spPr>
            <a:xfrm rot="5400000">
              <a:off x="581357" y="563109"/>
              <a:ext cx="408004" cy="351728"/>
            </a:xfrm>
            <a:prstGeom prst="triangle">
              <a:avLst/>
            </a:prstGeom>
            <a:solidFill>
              <a:srgbClr val="2A999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grpSp>
      <p:sp>
        <p:nvSpPr>
          <p:cNvPr id="80" name="矩形 79"/>
          <p:cNvSpPr/>
          <p:nvPr/>
        </p:nvSpPr>
        <p:spPr>
          <a:xfrm>
            <a:off x="766776" y="148409"/>
            <a:ext cx="7920000" cy="438580"/>
          </a:xfrm>
          <a:prstGeom prst="rect">
            <a:avLst/>
          </a:prstGeom>
        </p:spPr>
        <p:txBody>
          <a:bodyPr wrap="square" lIns="68579" tIns="34289" rIns="68579" bIns="34289">
            <a:spAutoFit/>
          </a:bodyPr>
          <a:lstStyle/>
          <a:p>
            <a:pPr defTabSz="685783"/>
            <a:r>
              <a:rPr lang="zh-TW" altLang="en-US"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未來規劃 </a:t>
            </a:r>
            <a:r>
              <a:rPr lang="en-US" altLang="zh-TW"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a:t>
            </a:r>
            <a:r>
              <a:rPr lang="en-US" altLang="zh-TW" sz="2400" b="1" dirty="0" smtClean="0">
                <a:solidFill>
                  <a:srgbClr val="FFC000"/>
                </a:solidFill>
                <a:effectLst>
                  <a:outerShdw blurRad="38100" dist="38100" dir="2700000" algn="tl">
                    <a:srgbClr val="000000">
                      <a:alpha val="43137"/>
                    </a:srgbClr>
                  </a:outerShdw>
                </a:effectLst>
                <a:ea typeface="微軟正黑體" panose="020B0604030504040204" pitchFamily="34" charset="-120"/>
              </a:rPr>
              <a:t> </a:t>
            </a:r>
            <a:r>
              <a:rPr lang="zh-TW" altLang="en-US"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物流庫區改造</a:t>
            </a:r>
            <a:r>
              <a:rPr lang="en-US" altLang="zh-TW"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 </a:t>
            </a:r>
            <a:r>
              <a:rPr lang="zh-TW" altLang="en-US"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新式料架</a:t>
            </a:r>
            <a:r>
              <a:rPr lang="en-US" altLang="zh-TW"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&amp;</a:t>
            </a:r>
            <a:r>
              <a:rPr lang="zh-TW" altLang="en-US"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自動搬運</a:t>
            </a:r>
            <a:endParaRPr lang="zh-CN" altLang="en-US" sz="2800" b="1" dirty="0">
              <a:solidFill>
                <a:srgbClr val="FFC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65" name="矩形 64"/>
          <p:cNvSpPr/>
          <p:nvPr/>
        </p:nvSpPr>
        <p:spPr>
          <a:xfrm>
            <a:off x="86140" y="728295"/>
            <a:ext cx="5659426" cy="584775"/>
          </a:xfrm>
          <a:prstGeom prst="rect">
            <a:avLst/>
          </a:prstGeom>
        </p:spPr>
        <p:txBody>
          <a:bodyPr wrap="square">
            <a:spAutoFit/>
          </a:bodyPr>
          <a:lstStyle/>
          <a:p>
            <a:pPr marL="342900" lvl="0" indent="-342900" defTabSz="1070831">
              <a:buFont typeface="Wingdings" panose="05000000000000000000" pitchFamily="2" charset="2"/>
              <a:buChar char="p"/>
              <a:defRPr/>
            </a:pPr>
            <a:r>
              <a:rPr lang="zh-TW" altLang="en-US" sz="1600" dirty="0" smtClean="0">
                <a:solidFill>
                  <a:prstClr val="white"/>
                </a:solidFill>
                <a:latin typeface="Microsoft YaHei" panose="020B0503020204020204" pitchFamily="34" charset="-122"/>
                <a:ea typeface="Microsoft YaHei" panose="020B0503020204020204" pitchFamily="34" charset="-122"/>
              </a:rPr>
              <a:t>新式料架</a:t>
            </a:r>
            <a:r>
              <a:rPr lang="en-US" altLang="zh-TW" sz="1600" dirty="0" smtClean="0">
                <a:solidFill>
                  <a:prstClr val="white"/>
                </a:solidFill>
                <a:latin typeface="Microsoft YaHei" panose="020B0503020204020204" pitchFamily="34" charset="-122"/>
                <a:ea typeface="Microsoft YaHei" panose="020B0503020204020204" pitchFamily="34" charset="-122"/>
              </a:rPr>
              <a:t>:</a:t>
            </a:r>
            <a:r>
              <a:rPr lang="zh-TW" altLang="en-US" sz="1600" dirty="0" smtClean="0">
                <a:solidFill>
                  <a:prstClr val="white"/>
                </a:solidFill>
                <a:latin typeface="Microsoft YaHei" panose="020B0503020204020204" pitchFamily="34" charset="-122"/>
                <a:ea typeface="Microsoft YaHei" panose="020B0503020204020204" pitchFamily="34" charset="-122"/>
              </a:rPr>
              <a:t> 移動式料架、後推式料架</a:t>
            </a:r>
            <a:r>
              <a:rPr lang="en-US" altLang="zh-TW" sz="1600" dirty="0">
                <a:solidFill>
                  <a:prstClr val="white"/>
                </a:solidFill>
                <a:latin typeface="Microsoft YaHei" panose="020B0503020204020204" pitchFamily="34" charset="-122"/>
                <a:ea typeface="Microsoft YaHei" panose="020B0503020204020204" pitchFamily="34" charset="-122"/>
              </a:rPr>
              <a:t> </a:t>
            </a:r>
            <a:r>
              <a:rPr lang="en-US" altLang="zh-TW" sz="1600" dirty="0" smtClean="0">
                <a:solidFill>
                  <a:prstClr val="white"/>
                </a:solidFill>
                <a:latin typeface="Microsoft YaHei" panose="020B0503020204020204" pitchFamily="34" charset="-122"/>
                <a:ea typeface="Microsoft YaHei" panose="020B0503020204020204" pitchFamily="34" charset="-122"/>
              </a:rPr>
              <a:t>-&gt; </a:t>
            </a:r>
            <a:r>
              <a:rPr lang="zh-TW" altLang="en-US" sz="1600" dirty="0" smtClean="0">
                <a:solidFill>
                  <a:prstClr val="white"/>
                </a:solidFill>
                <a:latin typeface="Microsoft YaHei" panose="020B0503020204020204" pitchFamily="34" charset="-122"/>
                <a:ea typeface="Microsoft YaHei" panose="020B0503020204020204" pitchFamily="34" charset="-122"/>
              </a:rPr>
              <a:t>提升庫存坪效</a:t>
            </a:r>
            <a:endParaRPr lang="en-US" altLang="zh-TW" sz="1600" dirty="0" smtClean="0">
              <a:solidFill>
                <a:prstClr val="white"/>
              </a:solidFill>
              <a:latin typeface="Microsoft YaHei" panose="020B0503020204020204" pitchFamily="34" charset="-122"/>
              <a:ea typeface="Microsoft YaHei" panose="020B0503020204020204" pitchFamily="34" charset="-122"/>
            </a:endParaRPr>
          </a:p>
          <a:p>
            <a:pPr marL="342900" lvl="0" indent="-342900" defTabSz="1070831">
              <a:buFont typeface="Wingdings" panose="05000000000000000000" pitchFamily="2" charset="2"/>
              <a:buChar char="p"/>
              <a:defRPr/>
            </a:pPr>
            <a:r>
              <a:rPr lang="zh-TW" altLang="en-US" sz="1600" dirty="0" smtClean="0">
                <a:solidFill>
                  <a:prstClr val="white"/>
                </a:solidFill>
                <a:latin typeface="Microsoft YaHei" panose="020B0503020204020204" pitchFamily="34" charset="-122"/>
                <a:ea typeface="Microsoft YaHei" panose="020B0503020204020204" pitchFamily="34" charset="-122"/>
              </a:rPr>
              <a:t>自動搬運</a:t>
            </a:r>
            <a:r>
              <a:rPr lang="en-US" altLang="zh-TW" sz="1600" dirty="0" smtClean="0">
                <a:solidFill>
                  <a:prstClr val="white"/>
                </a:solidFill>
                <a:latin typeface="Microsoft YaHei" panose="020B0503020204020204" pitchFamily="34" charset="-122"/>
                <a:ea typeface="Microsoft YaHei" panose="020B0503020204020204" pitchFamily="34" charset="-122"/>
              </a:rPr>
              <a:t>: </a:t>
            </a:r>
            <a:r>
              <a:rPr lang="zh-TW" altLang="en-US" sz="1600" dirty="0" smtClean="0">
                <a:solidFill>
                  <a:prstClr val="white"/>
                </a:solidFill>
                <a:latin typeface="Microsoft YaHei" panose="020B0503020204020204" pitchFamily="34" charset="-122"/>
                <a:ea typeface="Microsoft YaHei" panose="020B0503020204020204" pitchFamily="34" charset="-122"/>
              </a:rPr>
              <a:t>堆高機</a:t>
            </a:r>
            <a:r>
              <a:rPr lang="en-US" altLang="zh-TW" sz="1600" dirty="0" smtClean="0">
                <a:solidFill>
                  <a:prstClr val="white"/>
                </a:solidFill>
                <a:latin typeface="Microsoft YaHei" panose="020B0503020204020204" pitchFamily="34" charset="-122"/>
                <a:ea typeface="Microsoft YaHei" panose="020B0503020204020204" pitchFamily="34" charset="-122"/>
              </a:rPr>
              <a:t>AMR</a:t>
            </a:r>
            <a:r>
              <a:rPr lang="zh-TW" altLang="en-US" sz="1600" dirty="0" smtClean="0">
                <a:solidFill>
                  <a:prstClr val="white"/>
                </a:solidFill>
                <a:latin typeface="Microsoft YaHei" panose="020B0503020204020204" pitchFamily="34" charset="-122"/>
                <a:ea typeface="Microsoft YaHei" panose="020B0503020204020204" pitchFamily="34" charset="-122"/>
              </a:rPr>
              <a:t>、拖板車式</a:t>
            </a:r>
            <a:r>
              <a:rPr lang="en-US" altLang="zh-TW" sz="1600" dirty="0" smtClean="0">
                <a:solidFill>
                  <a:prstClr val="white"/>
                </a:solidFill>
                <a:latin typeface="Microsoft YaHei" panose="020B0503020204020204" pitchFamily="34" charset="-122"/>
                <a:ea typeface="Microsoft YaHei" panose="020B0503020204020204" pitchFamily="34" charset="-122"/>
              </a:rPr>
              <a:t>AMR</a:t>
            </a:r>
            <a:r>
              <a:rPr lang="zh-TW" altLang="en-US" sz="1600" dirty="0" smtClean="0">
                <a:solidFill>
                  <a:prstClr val="white"/>
                </a:solidFill>
                <a:latin typeface="Microsoft YaHei" panose="020B0503020204020204" pitchFamily="34" charset="-122"/>
                <a:ea typeface="Microsoft YaHei" panose="020B0503020204020204" pitchFamily="34" charset="-122"/>
              </a:rPr>
              <a:t> </a:t>
            </a:r>
            <a:r>
              <a:rPr lang="en-US" altLang="zh-TW" sz="1600" dirty="0" smtClean="0">
                <a:solidFill>
                  <a:prstClr val="white"/>
                </a:solidFill>
                <a:latin typeface="Microsoft YaHei" panose="020B0503020204020204" pitchFamily="34" charset="-122"/>
                <a:ea typeface="Microsoft YaHei" panose="020B0503020204020204" pitchFamily="34" charset="-122"/>
              </a:rPr>
              <a:t>-&gt; </a:t>
            </a:r>
            <a:r>
              <a:rPr lang="zh-TW" altLang="en-US" sz="1600" dirty="0" smtClean="0">
                <a:solidFill>
                  <a:prstClr val="white"/>
                </a:solidFill>
                <a:latin typeface="Microsoft YaHei" panose="020B0503020204020204" pitchFamily="34" charset="-122"/>
                <a:ea typeface="Microsoft YaHei" panose="020B0503020204020204" pitchFamily="34" charset="-122"/>
              </a:rPr>
              <a:t>取代人</a:t>
            </a:r>
            <a:r>
              <a:rPr lang="zh-TW" altLang="en-US" sz="1600" dirty="0">
                <a:solidFill>
                  <a:prstClr val="white"/>
                </a:solidFill>
                <a:latin typeface="Microsoft YaHei" panose="020B0503020204020204" pitchFamily="34" charset="-122"/>
                <a:ea typeface="Microsoft YaHei" panose="020B0503020204020204" pitchFamily="34" charset="-122"/>
              </a:rPr>
              <a:t>工</a:t>
            </a:r>
            <a:r>
              <a:rPr lang="zh-TW" altLang="en-US" sz="1600" dirty="0" smtClean="0">
                <a:solidFill>
                  <a:prstClr val="white"/>
                </a:solidFill>
                <a:latin typeface="Microsoft YaHei" panose="020B0503020204020204" pitchFamily="34" charset="-122"/>
                <a:ea typeface="Microsoft YaHei" panose="020B0503020204020204" pitchFamily="34" charset="-122"/>
              </a:rPr>
              <a:t>搬運</a:t>
            </a:r>
            <a:endParaRPr lang="en-US" altLang="zh-TW" sz="1600" dirty="0" smtClean="0">
              <a:solidFill>
                <a:prstClr val="white"/>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25207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五邊形 100"/>
          <p:cNvSpPr/>
          <p:nvPr/>
        </p:nvSpPr>
        <p:spPr>
          <a:xfrm>
            <a:off x="335754" y="702443"/>
            <a:ext cx="8700741" cy="529853"/>
          </a:xfrm>
          <a:prstGeom prst="homePlate">
            <a:avLst>
              <a:gd name="adj" fmla="val 2839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9" name="圖片 9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6216" y="3147814"/>
            <a:ext cx="2280285" cy="1475478"/>
          </a:xfrm>
          <a:prstGeom prst="rect">
            <a:avLst/>
          </a:prstGeom>
        </p:spPr>
      </p:pic>
      <p:sp>
        <p:nvSpPr>
          <p:cNvPr id="2" name="投影片編號版面配置區 1"/>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16</a:t>
            </a:fld>
            <a:endParaRPr lang="zh-CN" altLang="en-US">
              <a:solidFill>
                <a:prstClr val="black">
                  <a:tint val="75000"/>
                </a:prstClr>
              </a:solidFill>
            </a:endParaRPr>
          </a:p>
        </p:txBody>
      </p:sp>
      <p:grpSp>
        <p:nvGrpSpPr>
          <p:cNvPr id="8" name="组合 24"/>
          <p:cNvGrpSpPr/>
          <p:nvPr/>
        </p:nvGrpSpPr>
        <p:grpSpPr>
          <a:xfrm>
            <a:off x="335756" y="213353"/>
            <a:ext cx="385161" cy="431802"/>
            <a:chOff x="447675" y="367239"/>
            <a:chExt cx="513548" cy="575736"/>
          </a:xfrm>
        </p:grpSpPr>
        <p:sp>
          <p:nvSpPr>
            <p:cNvPr id="9" name="等腰三角形 8"/>
            <p:cNvSpPr/>
            <p:nvPr/>
          </p:nvSpPr>
          <p:spPr>
            <a:xfrm rot="5400000">
              <a:off x="414282" y="400632"/>
              <a:ext cx="484204" cy="417418"/>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sp>
          <p:nvSpPr>
            <p:cNvPr id="10" name="等腰三角形 9"/>
            <p:cNvSpPr/>
            <p:nvPr/>
          </p:nvSpPr>
          <p:spPr>
            <a:xfrm rot="5400000">
              <a:off x="581357" y="563109"/>
              <a:ext cx="408004" cy="351728"/>
            </a:xfrm>
            <a:prstGeom prst="triangle">
              <a:avLst/>
            </a:prstGeom>
            <a:solidFill>
              <a:srgbClr val="2A999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grpSp>
      <p:sp>
        <p:nvSpPr>
          <p:cNvPr id="11" name="矩形 10"/>
          <p:cNvSpPr/>
          <p:nvPr/>
        </p:nvSpPr>
        <p:spPr>
          <a:xfrm>
            <a:off x="766776" y="148409"/>
            <a:ext cx="7920000" cy="500135"/>
          </a:xfrm>
          <a:prstGeom prst="rect">
            <a:avLst/>
          </a:prstGeom>
        </p:spPr>
        <p:txBody>
          <a:bodyPr wrap="square" lIns="68579" tIns="34289" rIns="68579" bIns="34289">
            <a:spAutoFit/>
          </a:bodyPr>
          <a:lstStyle/>
          <a:p>
            <a:pPr defTabSz="685783"/>
            <a:r>
              <a:rPr lang="zh-TW" altLang="en-US"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软雅黑"/>
              </a:rPr>
              <a:t>未來規劃 </a:t>
            </a:r>
            <a:r>
              <a:rPr lang="en-US" altLang="zh-TW"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软雅黑"/>
              </a:rPr>
              <a:t>-</a:t>
            </a:r>
            <a:r>
              <a:rPr lang="en-US" altLang="zh-TW" sz="2400" b="1" dirty="0" smtClean="0">
                <a:solidFill>
                  <a:srgbClr val="FFC000"/>
                </a:solidFill>
                <a:effectLst>
                  <a:outerShdw blurRad="38100" dist="38100" dir="2700000" algn="tl">
                    <a:srgbClr val="000000">
                      <a:alpha val="43137"/>
                    </a:srgbClr>
                  </a:outerShdw>
                </a:effectLst>
                <a:ea typeface="微软雅黑"/>
              </a:rPr>
              <a:t> </a:t>
            </a:r>
            <a:r>
              <a:rPr lang="zh-TW" altLang="en-US"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软雅黑"/>
              </a:rPr>
              <a:t>整合</a:t>
            </a:r>
            <a:r>
              <a:rPr lang="zh-TW" altLang="en-US" sz="2800" b="1" dirty="0" smtClean="0">
                <a:solidFill>
                  <a:srgbClr val="FFC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實務經驗</a:t>
            </a:r>
            <a:r>
              <a:rPr lang="en-US" altLang="zh-TW"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软雅黑"/>
              </a:rPr>
              <a:t>, </a:t>
            </a:r>
            <a:r>
              <a:rPr lang="zh-TW" altLang="en-US"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软雅黑"/>
              </a:rPr>
              <a:t>提升團隊實力</a:t>
            </a:r>
            <a:endParaRPr lang="zh-CN" altLang="en-US"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软雅黑"/>
            </a:endParaRPr>
          </a:p>
        </p:txBody>
      </p:sp>
      <p:sp>
        <p:nvSpPr>
          <p:cNvPr id="3" name="圓角矩形 2"/>
          <p:cNvSpPr/>
          <p:nvPr/>
        </p:nvSpPr>
        <p:spPr>
          <a:xfrm>
            <a:off x="648820" y="3291830"/>
            <a:ext cx="1895839" cy="527914"/>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bg1"/>
                </a:solidFill>
                <a:latin typeface="+mn-ea"/>
              </a:rPr>
              <a:t>Design Pattern</a:t>
            </a:r>
          </a:p>
          <a:p>
            <a:pPr algn="ctr"/>
            <a:r>
              <a:rPr lang="en-US" altLang="zh-TW" sz="800" dirty="0">
                <a:solidFill>
                  <a:schemeClr val="bg1"/>
                </a:solidFill>
                <a:latin typeface="+mn-ea"/>
              </a:rPr>
              <a:t>(</a:t>
            </a:r>
            <a:r>
              <a:rPr lang="zh-TW" altLang="en-US" sz="800" dirty="0">
                <a:solidFill>
                  <a:schemeClr val="bg1"/>
                </a:solidFill>
                <a:latin typeface="+mn-ea"/>
              </a:rPr>
              <a:t>用來解決軟體設計中普遍存在</a:t>
            </a:r>
            <a:r>
              <a:rPr lang="en-US" altLang="zh-TW" sz="800" dirty="0">
                <a:solidFill>
                  <a:schemeClr val="bg1"/>
                </a:solidFill>
                <a:latin typeface="+mn-ea"/>
              </a:rPr>
              <a:t>”</a:t>
            </a:r>
            <a:r>
              <a:rPr lang="zh-TW" altLang="en-US" sz="800" dirty="0">
                <a:solidFill>
                  <a:schemeClr val="bg1"/>
                </a:solidFill>
                <a:latin typeface="+mn-ea"/>
              </a:rPr>
              <a:t>反覆出現</a:t>
            </a:r>
            <a:r>
              <a:rPr lang="en-US" altLang="zh-TW" sz="800" dirty="0">
                <a:solidFill>
                  <a:schemeClr val="bg1"/>
                </a:solidFill>
                <a:latin typeface="+mn-ea"/>
              </a:rPr>
              <a:t>”</a:t>
            </a:r>
            <a:r>
              <a:rPr lang="zh-TW" altLang="en-US" sz="800" dirty="0">
                <a:solidFill>
                  <a:schemeClr val="bg1"/>
                </a:solidFill>
                <a:latin typeface="+mn-ea"/>
              </a:rPr>
              <a:t>的各種問題</a:t>
            </a:r>
            <a:r>
              <a:rPr lang="en-US" altLang="zh-TW" sz="800" dirty="0">
                <a:solidFill>
                  <a:schemeClr val="bg1"/>
                </a:solidFill>
                <a:latin typeface="+mn-ea"/>
              </a:rPr>
              <a:t>)</a:t>
            </a:r>
            <a:endParaRPr lang="zh-TW" altLang="en-US" sz="800" dirty="0">
              <a:solidFill>
                <a:schemeClr val="bg1"/>
              </a:solidFill>
              <a:latin typeface="+mn-ea"/>
            </a:endParaRPr>
          </a:p>
        </p:txBody>
      </p:sp>
      <p:sp>
        <p:nvSpPr>
          <p:cNvPr id="12" name="圓角矩形 11"/>
          <p:cNvSpPr/>
          <p:nvPr/>
        </p:nvSpPr>
        <p:spPr>
          <a:xfrm>
            <a:off x="648820" y="3885701"/>
            <a:ext cx="1895839" cy="414241"/>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bg1"/>
                </a:solidFill>
                <a:latin typeface="+mn-ea"/>
              </a:rPr>
              <a:t>AI/ML</a:t>
            </a:r>
          </a:p>
          <a:p>
            <a:pPr algn="ctr"/>
            <a:r>
              <a:rPr lang="en-US" altLang="zh-TW" sz="800" dirty="0">
                <a:solidFill>
                  <a:schemeClr val="bg1"/>
                </a:solidFill>
                <a:latin typeface="+mn-ea"/>
              </a:rPr>
              <a:t>(</a:t>
            </a:r>
            <a:r>
              <a:rPr lang="zh-TW" altLang="en-US" sz="800" dirty="0">
                <a:solidFill>
                  <a:schemeClr val="bg1"/>
                </a:solidFill>
                <a:latin typeface="+mn-ea"/>
              </a:rPr>
              <a:t>人工智慧</a:t>
            </a:r>
            <a:r>
              <a:rPr lang="en-US" altLang="zh-TW" sz="800" dirty="0">
                <a:solidFill>
                  <a:schemeClr val="bg1"/>
                </a:solidFill>
                <a:latin typeface="+mn-ea"/>
              </a:rPr>
              <a:t>/</a:t>
            </a:r>
            <a:r>
              <a:rPr lang="zh-TW" altLang="en-US" sz="800" dirty="0">
                <a:solidFill>
                  <a:schemeClr val="bg1"/>
                </a:solidFill>
                <a:latin typeface="+mn-ea"/>
              </a:rPr>
              <a:t>機器學習</a:t>
            </a:r>
            <a:r>
              <a:rPr lang="en-US" altLang="zh-TW" sz="800" dirty="0">
                <a:solidFill>
                  <a:schemeClr val="bg1"/>
                </a:solidFill>
                <a:latin typeface="+mn-ea"/>
              </a:rPr>
              <a:t>)</a:t>
            </a:r>
            <a:endParaRPr lang="zh-TW" altLang="en-US" sz="800" dirty="0">
              <a:solidFill>
                <a:schemeClr val="bg1"/>
              </a:solidFill>
              <a:latin typeface="+mn-ea"/>
            </a:endParaRPr>
          </a:p>
        </p:txBody>
      </p:sp>
      <p:sp>
        <p:nvSpPr>
          <p:cNvPr id="13" name="圓角矩形 12"/>
          <p:cNvSpPr/>
          <p:nvPr/>
        </p:nvSpPr>
        <p:spPr>
          <a:xfrm>
            <a:off x="648820" y="2793825"/>
            <a:ext cx="1895839" cy="432048"/>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bg1"/>
                </a:solidFill>
                <a:latin typeface="+mn-ea"/>
              </a:rPr>
              <a:t>RA/SD</a:t>
            </a:r>
          </a:p>
          <a:p>
            <a:pPr algn="ctr"/>
            <a:r>
              <a:rPr lang="en-US" altLang="zh-TW" sz="800" dirty="0">
                <a:solidFill>
                  <a:schemeClr val="bg1"/>
                </a:solidFill>
                <a:latin typeface="+mn-ea"/>
              </a:rPr>
              <a:t>(</a:t>
            </a:r>
            <a:r>
              <a:rPr lang="zh-TW" altLang="en-US" sz="800" dirty="0">
                <a:solidFill>
                  <a:schemeClr val="bg1"/>
                </a:solidFill>
                <a:latin typeface="+mn-ea"/>
              </a:rPr>
              <a:t>需求分析和系統設計手法</a:t>
            </a:r>
            <a:r>
              <a:rPr lang="en-US" altLang="zh-TW" sz="800" dirty="0">
                <a:solidFill>
                  <a:schemeClr val="bg1"/>
                </a:solidFill>
                <a:latin typeface="+mn-ea"/>
              </a:rPr>
              <a:t>)</a:t>
            </a:r>
            <a:endParaRPr lang="zh-TW" altLang="en-US" sz="800" dirty="0">
              <a:solidFill>
                <a:schemeClr val="bg1"/>
              </a:solidFill>
              <a:latin typeface="+mn-ea"/>
            </a:endParaRPr>
          </a:p>
        </p:txBody>
      </p:sp>
      <p:sp>
        <p:nvSpPr>
          <p:cNvPr id="14" name="圓角矩形 13"/>
          <p:cNvSpPr/>
          <p:nvPr/>
        </p:nvSpPr>
        <p:spPr>
          <a:xfrm>
            <a:off x="648820" y="4355764"/>
            <a:ext cx="1895839" cy="592250"/>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a:solidFill>
                  <a:schemeClr val="bg1"/>
                </a:solidFill>
                <a:latin typeface="+mn-ea"/>
              </a:rPr>
              <a:t>技術應用</a:t>
            </a:r>
            <a:endParaRPr lang="en-US" altLang="zh-TW" sz="1200" dirty="0">
              <a:solidFill>
                <a:schemeClr val="bg1"/>
              </a:solidFill>
              <a:latin typeface="+mn-ea"/>
            </a:endParaRPr>
          </a:p>
          <a:p>
            <a:pPr algn="ctr"/>
            <a:r>
              <a:rPr lang="en-US" altLang="zh-TW" sz="800" dirty="0">
                <a:solidFill>
                  <a:schemeClr val="bg1"/>
                </a:solidFill>
                <a:latin typeface="+mn-ea"/>
              </a:rPr>
              <a:t>(Big Data</a:t>
            </a:r>
            <a:r>
              <a:rPr lang="zh-TW" altLang="en-US" sz="800" dirty="0">
                <a:solidFill>
                  <a:schemeClr val="bg1"/>
                </a:solidFill>
                <a:latin typeface="+mn-ea"/>
              </a:rPr>
              <a:t>、</a:t>
            </a:r>
            <a:r>
              <a:rPr lang="en-US" altLang="zh-TW" sz="800" dirty="0">
                <a:solidFill>
                  <a:schemeClr val="bg1"/>
                </a:solidFill>
                <a:latin typeface="+mn-ea"/>
              </a:rPr>
              <a:t>IOT</a:t>
            </a:r>
            <a:r>
              <a:rPr lang="zh-TW" altLang="en-US" sz="800" dirty="0">
                <a:solidFill>
                  <a:schemeClr val="bg1"/>
                </a:solidFill>
                <a:latin typeface="+mn-ea"/>
              </a:rPr>
              <a:t>、</a:t>
            </a:r>
            <a:r>
              <a:rPr lang="en-US" altLang="zh-TW" sz="800" dirty="0">
                <a:solidFill>
                  <a:schemeClr val="bg1"/>
                </a:solidFill>
                <a:latin typeface="+mn-ea"/>
              </a:rPr>
              <a:t>DevOps</a:t>
            </a:r>
            <a:r>
              <a:rPr lang="zh-TW" altLang="en-US" sz="800" dirty="0" smtClean="0">
                <a:solidFill>
                  <a:schemeClr val="bg1"/>
                </a:solidFill>
                <a:latin typeface="+mn-ea"/>
              </a:rPr>
              <a:t>、微服務、前</a:t>
            </a:r>
            <a:r>
              <a:rPr lang="zh-TW" altLang="en-US" sz="800" dirty="0">
                <a:solidFill>
                  <a:schemeClr val="bg1"/>
                </a:solidFill>
                <a:latin typeface="+mn-ea"/>
              </a:rPr>
              <a:t>端開發框架</a:t>
            </a:r>
            <a:r>
              <a:rPr lang="zh-TW" altLang="en-US" sz="800" dirty="0" smtClean="0">
                <a:solidFill>
                  <a:schemeClr val="bg1"/>
                </a:solidFill>
                <a:latin typeface="+mn-ea"/>
              </a:rPr>
              <a:t>、</a:t>
            </a:r>
            <a:r>
              <a:rPr lang="en-US" altLang="zh-TW" sz="800" dirty="0" smtClean="0">
                <a:solidFill>
                  <a:schemeClr val="bg1"/>
                </a:solidFill>
                <a:latin typeface="+mn-ea"/>
              </a:rPr>
              <a:t>CD/CI</a:t>
            </a:r>
            <a:r>
              <a:rPr lang="zh-TW" altLang="en-US" sz="800" dirty="0">
                <a:solidFill>
                  <a:schemeClr val="bg1"/>
                </a:solidFill>
                <a:latin typeface="+mn-ea"/>
              </a:rPr>
              <a:t>、</a:t>
            </a:r>
            <a:endParaRPr lang="en-US" altLang="zh-TW" sz="800" dirty="0">
              <a:solidFill>
                <a:schemeClr val="bg1"/>
              </a:solidFill>
              <a:latin typeface="+mn-ea"/>
            </a:endParaRPr>
          </a:p>
          <a:p>
            <a:pPr algn="ctr"/>
            <a:r>
              <a:rPr lang="zh-TW" altLang="en-US" sz="800" dirty="0">
                <a:solidFill>
                  <a:schemeClr val="bg1"/>
                </a:solidFill>
                <a:latin typeface="+mn-ea"/>
              </a:rPr>
              <a:t>自動化測試</a:t>
            </a:r>
            <a:r>
              <a:rPr lang="en-US" altLang="zh-TW" sz="800" dirty="0">
                <a:solidFill>
                  <a:schemeClr val="bg1"/>
                </a:solidFill>
                <a:latin typeface="+mn-ea"/>
              </a:rPr>
              <a:t>)</a:t>
            </a:r>
            <a:endParaRPr lang="zh-TW" altLang="en-US" sz="800" dirty="0">
              <a:solidFill>
                <a:schemeClr val="bg1"/>
              </a:solidFill>
              <a:latin typeface="+mn-ea"/>
            </a:endParaRPr>
          </a:p>
        </p:txBody>
      </p:sp>
      <p:sp>
        <p:nvSpPr>
          <p:cNvPr id="4" name="文字方塊 3"/>
          <p:cNvSpPr txBox="1"/>
          <p:nvPr/>
        </p:nvSpPr>
        <p:spPr>
          <a:xfrm>
            <a:off x="293618" y="782703"/>
            <a:ext cx="2839239" cy="400110"/>
          </a:xfrm>
          <a:prstGeom prst="rect">
            <a:avLst/>
          </a:prstGeom>
          <a:noFill/>
        </p:spPr>
        <p:txBody>
          <a:bodyPr wrap="none" rtlCol="0">
            <a:spAutoFit/>
          </a:bodyPr>
          <a:lstStyle/>
          <a:p>
            <a:pPr marL="342900" indent="-342900">
              <a:buFont typeface="Wingdings" panose="05000000000000000000" pitchFamily="2" charset="2"/>
              <a:buAutoNum type="circleNumWdWhitePlain"/>
            </a:pPr>
            <a:r>
              <a:rPr lang="zh-TW" altLang="en-US" sz="2000" dirty="0" smtClean="0">
                <a:solidFill>
                  <a:srgbClr val="00B050"/>
                </a:solidFill>
              </a:rPr>
              <a:t>技能盤點、目標設定</a:t>
            </a:r>
            <a:endParaRPr lang="zh-TW" altLang="en-US" sz="2000" dirty="0">
              <a:solidFill>
                <a:srgbClr val="00B050"/>
              </a:solidFill>
            </a:endParaRPr>
          </a:p>
        </p:txBody>
      </p:sp>
      <p:sp>
        <p:nvSpPr>
          <p:cNvPr id="16" name="文字方塊 15"/>
          <p:cNvSpPr txBox="1"/>
          <p:nvPr/>
        </p:nvSpPr>
        <p:spPr>
          <a:xfrm>
            <a:off x="3172921" y="782703"/>
            <a:ext cx="2839239" cy="400110"/>
          </a:xfrm>
          <a:prstGeom prst="rect">
            <a:avLst/>
          </a:prstGeom>
          <a:noFill/>
        </p:spPr>
        <p:txBody>
          <a:bodyPr wrap="none" rtlCol="0">
            <a:spAutoFit/>
          </a:bodyPr>
          <a:lstStyle/>
          <a:p>
            <a:pPr marL="342900" indent="-342900">
              <a:buFont typeface="Wingdings" panose="05000000000000000000" pitchFamily="2" charset="2"/>
              <a:buAutoNum type="circleNumWdWhitePlain" startAt="2"/>
            </a:pPr>
            <a:r>
              <a:rPr lang="zh-TW" altLang="en-US" sz="2000" dirty="0" smtClean="0">
                <a:solidFill>
                  <a:srgbClr val="00B050"/>
                </a:solidFill>
              </a:rPr>
              <a:t>專家帶領、團隊學習</a:t>
            </a:r>
            <a:endParaRPr lang="zh-TW" altLang="en-US" sz="2000" dirty="0">
              <a:solidFill>
                <a:srgbClr val="00B050"/>
              </a:solidFill>
            </a:endParaRPr>
          </a:p>
        </p:txBody>
      </p:sp>
      <p:sp>
        <p:nvSpPr>
          <p:cNvPr id="17" name="文字方塊 16"/>
          <p:cNvSpPr txBox="1"/>
          <p:nvPr/>
        </p:nvSpPr>
        <p:spPr>
          <a:xfrm>
            <a:off x="6053241" y="782703"/>
            <a:ext cx="2839239" cy="400110"/>
          </a:xfrm>
          <a:prstGeom prst="rect">
            <a:avLst/>
          </a:prstGeom>
          <a:noFill/>
        </p:spPr>
        <p:txBody>
          <a:bodyPr wrap="none" rtlCol="0">
            <a:spAutoFit/>
          </a:bodyPr>
          <a:lstStyle/>
          <a:p>
            <a:pPr marL="342900" indent="-342900">
              <a:buFont typeface="Wingdings" panose="05000000000000000000" pitchFamily="2" charset="2"/>
              <a:buAutoNum type="circleNumWdWhitePlain" startAt="3"/>
            </a:pPr>
            <a:r>
              <a:rPr lang="zh-TW" altLang="en-US" sz="2000" dirty="0" smtClean="0">
                <a:solidFill>
                  <a:srgbClr val="00B050"/>
                </a:solidFill>
              </a:rPr>
              <a:t>技能整合、模式建立</a:t>
            </a:r>
            <a:endParaRPr lang="zh-TW" altLang="en-US" sz="2000" dirty="0">
              <a:solidFill>
                <a:srgbClr val="00B050"/>
              </a:solidFill>
            </a:endParaRPr>
          </a:p>
        </p:txBody>
      </p:sp>
      <p:sp>
        <p:nvSpPr>
          <p:cNvPr id="6" name="圓角矩形 5"/>
          <p:cNvSpPr/>
          <p:nvPr/>
        </p:nvSpPr>
        <p:spPr>
          <a:xfrm>
            <a:off x="3914506" y="2793825"/>
            <a:ext cx="1519200" cy="491209"/>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solidFill>
                  <a:schemeClr val="bg1"/>
                </a:solidFill>
                <a:latin typeface="+mn-ea"/>
              </a:rPr>
              <a:t>Workshop</a:t>
            </a:r>
            <a:endParaRPr lang="zh-TW" altLang="en-US" sz="1600" dirty="0">
              <a:solidFill>
                <a:schemeClr val="bg1"/>
              </a:solidFill>
              <a:latin typeface="+mn-ea"/>
            </a:endParaRPr>
          </a:p>
        </p:txBody>
      </p:sp>
      <p:sp>
        <p:nvSpPr>
          <p:cNvPr id="37" name="圓角矩形 36"/>
          <p:cNvSpPr/>
          <p:nvPr/>
        </p:nvSpPr>
        <p:spPr>
          <a:xfrm>
            <a:off x="3190056" y="2083564"/>
            <a:ext cx="1377063" cy="413629"/>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smtClean="0">
                <a:solidFill>
                  <a:schemeClr val="bg1"/>
                </a:solidFill>
                <a:latin typeface="+mn-ea"/>
              </a:rPr>
              <a:t>內外部培訓課程</a:t>
            </a:r>
            <a:endParaRPr lang="zh-TW" altLang="en-US" sz="1200" dirty="0">
              <a:solidFill>
                <a:schemeClr val="bg1"/>
              </a:solidFill>
              <a:latin typeface="+mn-ea"/>
            </a:endParaRPr>
          </a:p>
        </p:txBody>
      </p:sp>
      <p:sp>
        <p:nvSpPr>
          <p:cNvPr id="38" name="圓角矩形 37"/>
          <p:cNvSpPr/>
          <p:nvPr/>
        </p:nvSpPr>
        <p:spPr>
          <a:xfrm>
            <a:off x="4630216" y="2086114"/>
            <a:ext cx="1519260" cy="413628"/>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smtClean="0">
                <a:solidFill>
                  <a:schemeClr val="bg1"/>
                </a:solidFill>
                <a:latin typeface="+mn-ea"/>
              </a:rPr>
              <a:t>專案合作技術學習</a:t>
            </a:r>
            <a:endParaRPr lang="zh-TW" altLang="en-US" sz="1200" dirty="0">
              <a:solidFill>
                <a:schemeClr val="bg1"/>
              </a:solidFill>
              <a:latin typeface="+mn-ea"/>
            </a:endParaRPr>
          </a:p>
        </p:txBody>
      </p:sp>
      <p:sp>
        <p:nvSpPr>
          <p:cNvPr id="39" name="圓角矩形 38"/>
          <p:cNvSpPr/>
          <p:nvPr/>
        </p:nvSpPr>
        <p:spPr>
          <a:xfrm>
            <a:off x="3190055" y="4581178"/>
            <a:ext cx="1377063" cy="366836"/>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a:solidFill>
                  <a:schemeClr val="bg1"/>
                </a:solidFill>
                <a:latin typeface="+mn-ea"/>
              </a:rPr>
              <a:t>實務</a:t>
            </a:r>
            <a:r>
              <a:rPr lang="zh-TW" altLang="en-US" sz="1200" dirty="0" smtClean="0">
                <a:solidFill>
                  <a:schemeClr val="bg1"/>
                </a:solidFill>
                <a:latin typeface="+mn-ea"/>
              </a:rPr>
              <a:t>議題討論</a:t>
            </a:r>
            <a:endParaRPr lang="zh-TW" altLang="en-US" sz="1200" dirty="0">
              <a:solidFill>
                <a:schemeClr val="bg1"/>
              </a:solidFill>
              <a:latin typeface="+mn-ea"/>
            </a:endParaRPr>
          </a:p>
        </p:txBody>
      </p:sp>
      <p:sp>
        <p:nvSpPr>
          <p:cNvPr id="40" name="圓角矩形 39"/>
          <p:cNvSpPr/>
          <p:nvPr/>
        </p:nvSpPr>
        <p:spPr>
          <a:xfrm>
            <a:off x="4823475" y="4581178"/>
            <a:ext cx="1246901" cy="366836"/>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smtClean="0">
                <a:solidFill>
                  <a:schemeClr val="bg1"/>
                </a:solidFill>
                <a:latin typeface="+mn-ea"/>
              </a:rPr>
              <a:t>技術共享交流</a:t>
            </a:r>
            <a:endParaRPr lang="zh-TW" altLang="en-US" sz="1200" dirty="0">
              <a:solidFill>
                <a:schemeClr val="bg1"/>
              </a:solidFill>
              <a:latin typeface="+mn-ea"/>
            </a:endParaRPr>
          </a:p>
        </p:txBody>
      </p:sp>
      <p:sp>
        <p:nvSpPr>
          <p:cNvPr id="67" name="矩形 66"/>
          <p:cNvSpPr/>
          <p:nvPr/>
        </p:nvSpPr>
        <p:spPr>
          <a:xfrm>
            <a:off x="539552" y="1491630"/>
            <a:ext cx="2090213" cy="86409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TW" altLang="en-US" sz="1600" dirty="0" smtClean="0">
                <a:effectLst>
                  <a:glow rad="228600">
                    <a:schemeClr val="accent4">
                      <a:satMod val="175000"/>
                      <a:alpha val="40000"/>
                    </a:schemeClr>
                  </a:glow>
                </a:effectLst>
              </a:rPr>
              <a:t>實務</a:t>
            </a:r>
            <a:r>
              <a:rPr lang="zh-TW" altLang="en-US" sz="1600" dirty="0">
                <a:effectLst>
                  <a:glow rad="228600">
                    <a:schemeClr val="accent4">
                      <a:satMod val="175000"/>
                      <a:alpha val="40000"/>
                    </a:schemeClr>
                  </a:glow>
                </a:effectLst>
              </a:rPr>
              <a:t>面</a:t>
            </a:r>
          </a:p>
        </p:txBody>
      </p:sp>
      <p:sp>
        <p:nvSpPr>
          <p:cNvPr id="70" name="矩形 69"/>
          <p:cNvSpPr/>
          <p:nvPr/>
        </p:nvSpPr>
        <p:spPr>
          <a:xfrm>
            <a:off x="3118048" y="1491630"/>
            <a:ext cx="3110136" cy="108012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lumMod val="50000"/>
                </a:schemeClr>
              </a:solidFill>
            </a:endParaRPr>
          </a:p>
        </p:txBody>
      </p:sp>
      <p:cxnSp>
        <p:nvCxnSpPr>
          <p:cNvPr id="76" name="肘形接點 75"/>
          <p:cNvCxnSpPr>
            <a:stCxn id="70" idx="2"/>
            <a:endCxn id="6" idx="0"/>
          </p:cNvCxnSpPr>
          <p:nvPr/>
        </p:nvCxnSpPr>
        <p:spPr>
          <a:xfrm rot="16200000" flipH="1">
            <a:off x="4562574" y="2682292"/>
            <a:ext cx="222075" cy="990"/>
          </a:xfrm>
          <a:prstGeom prst="bentConnector3">
            <a:avLst>
              <a:gd name="adj1" fmla="val 50000"/>
            </a:avLst>
          </a:prstGeom>
          <a:ln>
            <a:solidFill>
              <a:schemeClr val="bg1">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79" name="肘形接點 78"/>
          <p:cNvCxnSpPr>
            <a:stCxn id="6" idx="2"/>
            <a:endCxn id="39" idx="0"/>
          </p:cNvCxnSpPr>
          <p:nvPr/>
        </p:nvCxnSpPr>
        <p:spPr>
          <a:xfrm rot="5400000">
            <a:off x="3628275" y="3535347"/>
            <a:ext cx="1296144" cy="795519"/>
          </a:xfrm>
          <a:prstGeom prst="bentConnector3">
            <a:avLst>
              <a:gd name="adj1" fmla="val 50000"/>
            </a:avLst>
          </a:prstGeom>
          <a:ln>
            <a:solidFill>
              <a:schemeClr val="bg1">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5" name="肘形接點 84"/>
          <p:cNvCxnSpPr>
            <a:stCxn id="6" idx="2"/>
            <a:endCxn id="40" idx="0"/>
          </p:cNvCxnSpPr>
          <p:nvPr/>
        </p:nvCxnSpPr>
        <p:spPr>
          <a:xfrm rot="16200000" flipH="1">
            <a:off x="4412444" y="3546696"/>
            <a:ext cx="1296144" cy="772820"/>
          </a:xfrm>
          <a:prstGeom prst="bentConnector3">
            <a:avLst>
              <a:gd name="adj1" fmla="val 50000"/>
            </a:avLst>
          </a:prstGeom>
          <a:ln>
            <a:solidFill>
              <a:schemeClr val="bg1">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pic>
        <p:nvPicPr>
          <p:cNvPr id="75" name="圖片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40773" y="3346892"/>
            <a:ext cx="1066667" cy="1234286"/>
          </a:xfrm>
          <a:prstGeom prst="rect">
            <a:avLst/>
          </a:prstGeom>
        </p:spPr>
      </p:pic>
      <p:sp>
        <p:nvSpPr>
          <p:cNvPr id="98" name="圓角矩形 97"/>
          <p:cNvSpPr/>
          <p:nvPr/>
        </p:nvSpPr>
        <p:spPr>
          <a:xfrm>
            <a:off x="6583347" y="1491631"/>
            <a:ext cx="2146023" cy="1450464"/>
          </a:xfrm>
          <a:prstGeom prst="roundRect">
            <a:avLst>
              <a:gd name="adj" fmla="val 10696"/>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TW" altLang="en-US" sz="1600" dirty="0" smtClean="0">
                <a:solidFill>
                  <a:schemeClr val="bg1"/>
                </a:solidFill>
                <a:latin typeface="+mn-ea"/>
              </a:rPr>
              <a:t>高效率團隊</a:t>
            </a:r>
            <a:endParaRPr lang="en-US" altLang="zh-TW" sz="1600" dirty="0" smtClean="0">
              <a:solidFill>
                <a:schemeClr val="bg1"/>
              </a:solidFill>
              <a:latin typeface="+mn-ea"/>
            </a:endParaRPr>
          </a:p>
        </p:txBody>
      </p:sp>
      <p:sp>
        <p:nvSpPr>
          <p:cNvPr id="111" name="圓角矩形 110"/>
          <p:cNvSpPr/>
          <p:nvPr/>
        </p:nvSpPr>
        <p:spPr>
          <a:xfrm>
            <a:off x="648820" y="1851670"/>
            <a:ext cx="1895839" cy="432048"/>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a:solidFill>
                  <a:schemeClr val="bg1"/>
                </a:solidFill>
                <a:latin typeface="+mn-ea"/>
              </a:rPr>
              <a:t>物流實務</a:t>
            </a:r>
            <a:endParaRPr lang="en-US" altLang="zh-TW" sz="1200" dirty="0">
              <a:solidFill>
                <a:schemeClr val="bg1"/>
              </a:solidFill>
              <a:latin typeface="+mn-ea"/>
            </a:endParaRPr>
          </a:p>
          <a:p>
            <a:pPr algn="ctr"/>
            <a:r>
              <a:rPr lang="en-US" altLang="zh-TW" sz="800" dirty="0">
                <a:solidFill>
                  <a:schemeClr val="bg1"/>
                </a:solidFill>
                <a:latin typeface="+mn-ea"/>
              </a:rPr>
              <a:t>(</a:t>
            </a:r>
            <a:r>
              <a:rPr lang="zh-TW" altLang="en-US" sz="800" dirty="0">
                <a:solidFill>
                  <a:schemeClr val="bg1"/>
                </a:solidFill>
                <a:latin typeface="+mn-ea"/>
              </a:rPr>
              <a:t>物流現場作業</a:t>
            </a:r>
            <a:r>
              <a:rPr lang="en-US" altLang="zh-TW" sz="800" dirty="0">
                <a:solidFill>
                  <a:schemeClr val="bg1"/>
                </a:solidFill>
                <a:latin typeface="+mn-ea"/>
              </a:rPr>
              <a:t>)</a:t>
            </a:r>
            <a:endParaRPr lang="zh-TW" altLang="en-US" sz="800" dirty="0">
              <a:solidFill>
                <a:schemeClr val="bg1"/>
              </a:solidFill>
              <a:latin typeface="+mn-ea"/>
            </a:endParaRPr>
          </a:p>
        </p:txBody>
      </p:sp>
      <p:sp>
        <p:nvSpPr>
          <p:cNvPr id="114" name="圓角矩形 113"/>
          <p:cNvSpPr/>
          <p:nvPr/>
        </p:nvSpPr>
        <p:spPr>
          <a:xfrm>
            <a:off x="3914506" y="1567963"/>
            <a:ext cx="1519200" cy="413629"/>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a:solidFill>
                  <a:schemeClr val="bg1"/>
                </a:solidFill>
                <a:latin typeface="+mn-ea"/>
              </a:rPr>
              <a:t>現場實習計畫</a:t>
            </a:r>
          </a:p>
        </p:txBody>
      </p:sp>
      <p:sp>
        <p:nvSpPr>
          <p:cNvPr id="41" name="矩形 40"/>
          <p:cNvSpPr/>
          <p:nvPr/>
        </p:nvSpPr>
        <p:spPr>
          <a:xfrm>
            <a:off x="3109048" y="2682786"/>
            <a:ext cx="3110136" cy="2358321"/>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lumMod val="50000"/>
                </a:schemeClr>
              </a:solidFill>
            </a:endParaRPr>
          </a:p>
        </p:txBody>
      </p:sp>
      <p:grpSp>
        <p:nvGrpSpPr>
          <p:cNvPr id="19" name="群組 18"/>
          <p:cNvGrpSpPr/>
          <p:nvPr/>
        </p:nvGrpSpPr>
        <p:grpSpPr>
          <a:xfrm>
            <a:off x="6736501" y="1993537"/>
            <a:ext cx="595035" cy="897022"/>
            <a:chOff x="6736501" y="1993537"/>
            <a:chExt cx="595035" cy="897022"/>
          </a:xfrm>
        </p:grpSpPr>
        <p:pic>
          <p:nvPicPr>
            <p:cNvPr id="5" name="圖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90210" y="1993537"/>
              <a:ext cx="487619" cy="487619"/>
            </a:xfrm>
            <a:prstGeom prst="rect">
              <a:avLst/>
            </a:prstGeom>
          </p:spPr>
        </p:pic>
        <p:sp>
          <p:nvSpPr>
            <p:cNvPr id="18" name="矩形 17"/>
            <p:cNvSpPr/>
            <p:nvPr/>
          </p:nvSpPr>
          <p:spPr>
            <a:xfrm>
              <a:off x="6736501" y="2552005"/>
              <a:ext cx="595035" cy="338554"/>
            </a:xfrm>
            <a:prstGeom prst="rect">
              <a:avLst/>
            </a:prstGeom>
          </p:spPr>
          <p:txBody>
            <a:bodyPr wrap="none">
              <a:spAutoFit/>
            </a:bodyPr>
            <a:lstStyle/>
            <a:p>
              <a:pPr algn="ctr"/>
              <a:r>
                <a:rPr lang="zh-TW" altLang="en-US" sz="1600" dirty="0">
                  <a:solidFill>
                    <a:schemeClr val="lt1"/>
                  </a:solidFill>
                  <a:effectLst>
                    <a:glow rad="228600">
                      <a:schemeClr val="accent4">
                        <a:satMod val="175000"/>
                        <a:alpha val="40000"/>
                      </a:schemeClr>
                    </a:glow>
                  </a:effectLst>
                </a:rPr>
                <a:t>物</a:t>
              </a:r>
              <a:r>
                <a:rPr lang="zh-TW" altLang="en-US" sz="1600" dirty="0" smtClean="0">
                  <a:solidFill>
                    <a:schemeClr val="lt1"/>
                  </a:solidFill>
                  <a:effectLst>
                    <a:glow rad="228600">
                      <a:schemeClr val="accent4">
                        <a:satMod val="175000"/>
                        <a:alpha val="40000"/>
                      </a:schemeClr>
                    </a:glow>
                  </a:effectLst>
                </a:rPr>
                <a:t>流</a:t>
              </a:r>
              <a:endParaRPr lang="zh-TW" altLang="en-US" sz="1600" dirty="0">
                <a:solidFill>
                  <a:schemeClr val="lt1"/>
                </a:solidFill>
                <a:effectLst>
                  <a:glow rad="228600">
                    <a:schemeClr val="accent4">
                      <a:satMod val="175000"/>
                      <a:alpha val="40000"/>
                    </a:schemeClr>
                  </a:glow>
                </a:effectLst>
              </a:endParaRPr>
            </a:p>
          </p:txBody>
        </p:sp>
      </p:grpSp>
      <p:grpSp>
        <p:nvGrpSpPr>
          <p:cNvPr id="20" name="群組 19"/>
          <p:cNvGrpSpPr/>
          <p:nvPr/>
        </p:nvGrpSpPr>
        <p:grpSpPr>
          <a:xfrm>
            <a:off x="7983765" y="1985382"/>
            <a:ext cx="595035" cy="905177"/>
            <a:chOff x="7983765" y="1985382"/>
            <a:chExt cx="595035" cy="905177"/>
          </a:xfrm>
        </p:grpSpPr>
        <p:pic>
          <p:nvPicPr>
            <p:cNvPr id="7" name="圖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21164" y="1985382"/>
              <a:ext cx="520237" cy="520237"/>
            </a:xfrm>
            <a:prstGeom prst="rect">
              <a:avLst/>
            </a:prstGeom>
          </p:spPr>
        </p:pic>
        <p:sp>
          <p:nvSpPr>
            <p:cNvPr id="42" name="矩形 41"/>
            <p:cNvSpPr/>
            <p:nvPr/>
          </p:nvSpPr>
          <p:spPr>
            <a:xfrm>
              <a:off x="7983765" y="2552005"/>
              <a:ext cx="595035" cy="338554"/>
            </a:xfrm>
            <a:prstGeom prst="rect">
              <a:avLst/>
            </a:prstGeom>
          </p:spPr>
          <p:txBody>
            <a:bodyPr wrap="none">
              <a:spAutoFit/>
            </a:bodyPr>
            <a:lstStyle/>
            <a:p>
              <a:pPr algn="ctr"/>
              <a:r>
                <a:rPr lang="zh-TW" altLang="en-US" sz="1600" dirty="0">
                  <a:solidFill>
                    <a:schemeClr val="lt1"/>
                  </a:solidFill>
                  <a:effectLst>
                    <a:glow rad="228600">
                      <a:schemeClr val="accent4">
                        <a:satMod val="175000"/>
                        <a:alpha val="40000"/>
                      </a:schemeClr>
                    </a:glow>
                  </a:effectLst>
                </a:rPr>
                <a:t>資訊</a:t>
              </a:r>
            </a:p>
          </p:txBody>
        </p:sp>
      </p:grpSp>
      <p:pic>
        <p:nvPicPr>
          <p:cNvPr id="21" name="圖片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96240" y="2166541"/>
            <a:ext cx="520237" cy="520237"/>
          </a:xfrm>
          <a:prstGeom prst="rect">
            <a:avLst/>
          </a:prstGeom>
        </p:spPr>
      </p:pic>
      <p:sp>
        <p:nvSpPr>
          <p:cNvPr id="123" name="文字方塊 122"/>
          <p:cNvSpPr txBox="1"/>
          <p:nvPr/>
        </p:nvSpPr>
        <p:spPr>
          <a:xfrm>
            <a:off x="5114235" y="3300254"/>
            <a:ext cx="1584232" cy="646331"/>
          </a:xfrm>
          <a:prstGeom prst="rect">
            <a:avLst/>
          </a:prstGeom>
          <a:noFill/>
        </p:spPr>
        <p:txBody>
          <a:bodyPr wrap="square" rtlCol="0">
            <a:spAutoFit/>
          </a:bodyPr>
          <a:lstStyle/>
          <a:p>
            <a:pPr marL="180975" indent="-180975">
              <a:buFont typeface="Wingdings" panose="05000000000000000000" pitchFamily="2" charset="2"/>
              <a:buChar char="n"/>
            </a:pPr>
            <a:r>
              <a:rPr lang="zh-TW" altLang="en-US" sz="1200" dirty="0" smtClean="0">
                <a:solidFill>
                  <a:schemeClr val="bg1"/>
                </a:solidFill>
                <a:latin typeface="+mn-ea"/>
              </a:rPr>
              <a:t>團隊合作</a:t>
            </a:r>
            <a:endParaRPr lang="en-US" altLang="zh-TW" sz="1200" dirty="0">
              <a:solidFill>
                <a:schemeClr val="bg1"/>
              </a:solidFill>
              <a:latin typeface="+mn-ea"/>
            </a:endParaRPr>
          </a:p>
          <a:p>
            <a:pPr marL="180975" indent="-180975">
              <a:buFont typeface="Wingdings" panose="05000000000000000000" pitchFamily="2" charset="2"/>
              <a:buChar char="n"/>
            </a:pPr>
            <a:r>
              <a:rPr lang="en-US" altLang="zh-TW" sz="1200" dirty="0" smtClean="0">
                <a:solidFill>
                  <a:schemeClr val="bg1"/>
                </a:solidFill>
                <a:latin typeface="+mn-ea"/>
              </a:rPr>
              <a:t>Golden Sample</a:t>
            </a:r>
          </a:p>
          <a:p>
            <a:pPr marL="180975" indent="-180975">
              <a:buFont typeface="Wingdings" panose="05000000000000000000" pitchFamily="2" charset="2"/>
              <a:buChar char="n"/>
            </a:pPr>
            <a:r>
              <a:rPr lang="zh-TW" altLang="en-US" sz="1200" dirty="0" smtClean="0">
                <a:solidFill>
                  <a:schemeClr val="bg1"/>
                </a:solidFill>
                <a:latin typeface="+mn-ea"/>
              </a:rPr>
              <a:t>共用元件</a:t>
            </a:r>
            <a:r>
              <a:rPr lang="zh-TW" altLang="en-US" sz="1200" dirty="0">
                <a:solidFill>
                  <a:schemeClr val="bg1"/>
                </a:solidFill>
                <a:latin typeface="+mn-ea"/>
              </a:rPr>
              <a:t>庫</a:t>
            </a:r>
            <a:endParaRPr lang="en-US" altLang="zh-TW" sz="1200" dirty="0" smtClean="0">
              <a:solidFill>
                <a:schemeClr val="bg1"/>
              </a:solidFill>
              <a:latin typeface="+mn-ea"/>
            </a:endParaRPr>
          </a:p>
        </p:txBody>
      </p:sp>
      <p:sp>
        <p:nvSpPr>
          <p:cNvPr id="45" name="矩形 44"/>
          <p:cNvSpPr/>
          <p:nvPr/>
        </p:nvSpPr>
        <p:spPr>
          <a:xfrm>
            <a:off x="539552" y="2444885"/>
            <a:ext cx="2090213" cy="2596222"/>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TW" altLang="en-US" sz="1600" dirty="0" smtClean="0">
                <a:effectLst>
                  <a:glow rad="228600">
                    <a:schemeClr val="accent4">
                      <a:satMod val="175000"/>
                      <a:alpha val="40000"/>
                    </a:schemeClr>
                  </a:glow>
                </a:effectLst>
              </a:rPr>
              <a:t>技術面</a:t>
            </a:r>
            <a:endParaRPr lang="zh-TW" altLang="en-US" sz="1600" dirty="0">
              <a:effectLst>
                <a:glow rad="228600">
                  <a:schemeClr val="accent4">
                    <a:satMod val="175000"/>
                    <a:alpha val="40000"/>
                  </a:schemeClr>
                </a:glow>
              </a:effectLst>
            </a:endParaRPr>
          </a:p>
        </p:txBody>
      </p:sp>
    </p:spTree>
    <p:extLst>
      <p:ext uri="{BB962C8B-B14F-4D97-AF65-F5344CB8AC3E}">
        <p14:creationId xmlns:p14="http://schemas.microsoft.com/office/powerpoint/2010/main" val="9736591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文字方塊 2"/>
          <p:cNvSpPr txBox="1"/>
          <p:nvPr/>
        </p:nvSpPr>
        <p:spPr>
          <a:xfrm>
            <a:off x="1" y="1393488"/>
            <a:ext cx="9143999" cy="1754326"/>
          </a:xfrm>
          <a:prstGeom prst="rect">
            <a:avLst/>
          </a:prstGeom>
          <a:noFill/>
        </p:spPr>
        <p:txBody>
          <a:bodyPr wrap="square" rtlCol="0">
            <a:spAutoFit/>
          </a:bodyPr>
          <a:lstStyle/>
          <a:p>
            <a:pPr marL="0" marR="0" lvl="0" indent="0" algn="ctr" defTabSz="1087787" rtl="0" eaLnBrk="1" fontAlgn="auto" latinLnBrk="0" hangingPunct="1">
              <a:lnSpc>
                <a:spcPct val="150000"/>
              </a:lnSpc>
              <a:spcBef>
                <a:spcPts val="0"/>
              </a:spcBef>
              <a:spcAft>
                <a:spcPts val="0"/>
              </a:spcAft>
              <a:buClrTx/>
              <a:buSzTx/>
              <a:buFontTx/>
              <a:buNone/>
              <a:tabLst/>
              <a:defRPr/>
            </a:pPr>
            <a:r>
              <a:rPr kumimoji="0" lang="en-US" altLang="zh-TW" sz="2400" b="1" i="1" u="none" strike="noStrike" kern="1200" cap="none" spc="0" normalizeH="0" baseline="0" noProof="0" dirty="0">
                <a:ln>
                  <a:noFill/>
                </a:ln>
                <a:solidFill>
                  <a:srgbClr val="92D050"/>
                </a:solidFill>
                <a:effectLst>
                  <a:outerShdw blurRad="38100" dist="38100" dir="2700000" algn="tl">
                    <a:srgbClr val="000000">
                      <a:alpha val="43137"/>
                    </a:srgbClr>
                  </a:outerShdw>
                </a:effectLst>
                <a:uLnTx/>
                <a:uFillTx/>
                <a:latin typeface="微软雅黑"/>
                <a:ea typeface="微软雅黑"/>
                <a:cs typeface="+mn-cs"/>
              </a:rPr>
              <a:t>Big Data + AI/ML + </a:t>
            </a:r>
            <a:r>
              <a:rPr kumimoji="0" lang="en-US" altLang="zh-TW" sz="2400" b="1" i="1" u="none" strike="noStrike" kern="1200" cap="none" spc="0" normalizeH="0" baseline="0" noProof="0" dirty="0" smtClean="0">
                <a:ln>
                  <a:noFill/>
                </a:ln>
                <a:solidFill>
                  <a:srgbClr val="92D050"/>
                </a:solidFill>
                <a:effectLst>
                  <a:outerShdw blurRad="38100" dist="38100" dir="2700000" algn="tl">
                    <a:srgbClr val="000000">
                      <a:alpha val="43137"/>
                    </a:srgbClr>
                  </a:outerShdw>
                </a:effectLst>
                <a:uLnTx/>
                <a:uFillTx/>
                <a:latin typeface="微软雅黑"/>
                <a:ea typeface="微软雅黑"/>
                <a:cs typeface="+mn-cs"/>
              </a:rPr>
              <a:t>IoT</a:t>
            </a:r>
            <a:endParaRPr kumimoji="0" lang="en-US" altLang="zh-TW" sz="2400" b="1" i="0" u="none" strike="noStrike" kern="1200" cap="none" spc="0" normalizeH="0" baseline="0" noProof="0" dirty="0" smtClean="0">
              <a:ln>
                <a:noFill/>
              </a:ln>
              <a:solidFill>
                <a:srgbClr val="44546A">
                  <a:lumMod val="20000"/>
                  <a:lumOff val="80000"/>
                </a:srgbClr>
              </a:solidFill>
              <a:effectLst>
                <a:outerShdw blurRad="38100" dist="38100" dir="2700000" algn="tl">
                  <a:srgbClr val="000000">
                    <a:alpha val="43137"/>
                  </a:srgbClr>
                </a:outerShdw>
              </a:effectLst>
              <a:uLnTx/>
              <a:uFillTx/>
              <a:latin typeface="微软雅黑"/>
              <a:ea typeface="微软雅黑"/>
              <a:cs typeface="+mn-cs"/>
            </a:endParaRPr>
          </a:p>
          <a:p>
            <a:pPr marL="0" marR="0" lvl="0" indent="0" algn="ctr" defTabSz="1087787" rtl="0" eaLnBrk="1" fontAlgn="auto" latinLnBrk="0" hangingPunct="1">
              <a:lnSpc>
                <a:spcPct val="150000"/>
              </a:lnSpc>
              <a:spcBef>
                <a:spcPts val="0"/>
              </a:spcBef>
              <a:spcAft>
                <a:spcPts val="0"/>
              </a:spcAft>
              <a:buClrTx/>
              <a:buSzTx/>
              <a:buFontTx/>
              <a:buNone/>
              <a:tabLst/>
              <a:defRPr/>
            </a:pPr>
            <a:r>
              <a:rPr kumimoji="0" lang="zh-TW" altLang="en-US" sz="2400" b="1" i="1" u="none" strike="noStrike" kern="1200" cap="none" spc="0" normalizeH="0" baseline="0" noProof="0" dirty="0" smtClean="0">
                <a:ln>
                  <a:noFill/>
                </a:ln>
                <a:solidFill>
                  <a:srgbClr val="44546A">
                    <a:lumMod val="20000"/>
                    <a:lumOff val="80000"/>
                  </a:srgbClr>
                </a:solidFill>
                <a:effectLst>
                  <a:outerShdw blurRad="38100" dist="38100" dir="2700000" algn="tl">
                    <a:srgbClr val="000000">
                      <a:alpha val="43137"/>
                    </a:srgbClr>
                  </a:outerShdw>
                </a:effectLst>
                <a:uLnTx/>
                <a:uFillTx/>
                <a:latin typeface="微软雅黑"/>
                <a:ea typeface="微软雅黑"/>
                <a:cs typeface="+mn-cs"/>
              </a:rPr>
              <a:t>三箭齊發 邁向智慧物流</a:t>
            </a:r>
            <a:endParaRPr kumimoji="0" lang="en-US" altLang="zh-TW" sz="2400" b="1" i="1" u="none" strike="noStrike" kern="1200" cap="none" spc="0" normalizeH="0" baseline="0" noProof="0" dirty="0" smtClean="0">
              <a:ln>
                <a:noFill/>
              </a:ln>
              <a:solidFill>
                <a:srgbClr val="44546A">
                  <a:lumMod val="20000"/>
                  <a:lumOff val="80000"/>
                </a:srgbClr>
              </a:solidFill>
              <a:effectLst>
                <a:outerShdw blurRad="38100" dist="38100" dir="2700000" algn="tl">
                  <a:srgbClr val="000000">
                    <a:alpha val="43137"/>
                  </a:srgbClr>
                </a:outerShdw>
              </a:effectLst>
              <a:uLnTx/>
              <a:uFillTx/>
              <a:latin typeface="微软雅黑"/>
              <a:ea typeface="微软雅黑"/>
              <a:cs typeface="+mn-cs"/>
            </a:endParaRPr>
          </a:p>
          <a:p>
            <a:pPr marL="0" marR="0" lvl="0" indent="0" algn="ctr" defTabSz="1087787" rtl="0" eaLnBrk="1" fontAlgn="auto" latinLnBrk="0" hangingPunct="1">
              <a:lnSpc>
                <a:spcPct val="150000"/>
              </a:lnSpc>
              <a:spcBef>
                <a:spcPts val="0"/>
              </a:spcBef>
              <a:spcAft>
                <a:spcPts val="0"/>
              </a:spcAft>
              <a:buClrTx/>
              <a:buSzTx/>
              <a:buFontTx/>
              <a:buNone/>
              <a:tabLst/>
              <a:defRPr/>
            </a:pPr>
            <a:r>
              <a:rPr kumimoji="0" lang="zh-TW" altLang="en-US" sz="2400" b="1" i="1" u="none" strike="noStrike" kern="1200" cap="none" spc="0" normalizeH="0" baseline="0" noProof="0" dirty="0" smtClean="0">
                <a:ln>
                  <a:noFill/>
                </a:ln>
                <a:solidFill>
                  <a:srgbClr val="44546A">
                    <a:lumMod val="20000"/>
                    <a:lumOff val="80000"/>
                  </a:srgbClr>
                </a:solidFill>
                <a:effectLst>
                  <a:outerShdw blurRad="38100" dist="38100" dir="2700000" algn="tl">
                    <a:srgbClr val="000000">
                      <a:alpha val="43137"/>
                    </a:srgbClr>
                  </a:outerShdw>
                </a:effectLst>
                <a:uLnTx/>
                <a:uFillTx/>
                <a:latin typeface="微软雅黑"/>
                <a:ea typeface="微软雅黑"/>
                <a:cs typeface="+mn-cs"/>
              </a:rPr>
              <a:t>提升企業競爭</a:t>
            </a:r>
            <a:r>
              <a:rPr kumimoji="0" lang="zh-TW" altLang="en-US" sz="2400" b="1" i="1" u="none" strike="noStrike" kern="1200" cap="none" spc="0" normalizeH="0" baseline="0" noProof="0" dirty="0">
                <a:ln>
                  <a:noFill/>
                </a:ln>
                <a:solidFill>
                  <a:srgbClr val="44546A">
                    <a:lumMod val="20000"/>
                    <a:lumOff val="80000"/>
                  </a:srgbClr>
                </a:solidFill>
                <a:effectLst>
                  <a:outerShdw blurRad="38100" dist="38100" dir="2700000" algn="tl">
                    <a:srgbClr val="000000">
                      <a:alpha val="43137"/>
                    </a:srgbClr>
                  </a:outerShdw>
                </a:effectLst>
                <a:uLnTx/>
                <a:uFillTx/>
                <a:latin typeface="微软雅黑"/>
                <a:ea typeface="微软雅黑"/>
                <a:cs typeface="+mn-cs"/>
              </a:rPr>
              <a:t>力</a:t>
            </a:r>
          </a:p>
        </p:txBody>
      </p:sp>
      <p:sp>
        <p:nvSpPr>
          <p:cNvPr id="2" name="投影片編號版面配置區 1"/>
          <p:cNvSpPr>
            <a:spLocks noGrp="1"/>
          </p:cNvSpPr>
          <p:nvPr>
            <p:ph type="sldNum" sz="quarter" idx="12"/>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819B093F-DDD8-4FA1-B0B2-6BD78FD0BB34}" type="slidenum">
              <a:rPr kumimoji="0" lang="zh-CN" altLang="en-US" sz="900" b="0" i="0" u="none" strike="noStrike" kern="1200" cap="none" spc="0" normalizeH="0" baseline="0" noProof="0" smtClean="0">
                <a:ln>
                  <a:noFill/>
                </a:ln>
                <a:solidFill>
                  <a:prstClr val="black">
                    <a:tint val="75000"/>
                  </a:prstClr>
                </a:solidFill>
                <a:effectLst/>
                <a:uLnTx/>
                <a:uFillTx/>
                <a:latin typeface="Calibri"/>
                <a:ea typeface="微软雅黑"/>
                <a:cs typeface="+mn-cs"/>
              </a:rPr>
              <a:pPr marL="0" marR="0" lvl="0" indent="0" algn="r" defTabSz="685783" rtl="0" eaLnBrk="1" fontAlgn="auto" latinLnBrk="0" hangingPunct="1">
                <a:lnSpc>
                  <a:spcPct val="100000"/>
                </a:lnSpc>
                <a:spcBef>
                  <a:spcPts val="0"/>
                </a:spcBef>
                <a:spcAft>
                  <a:spcPts val="0"/>
                </a:spcAft>
                <a:buClrTx/>
                <a:buSzTx/>
                <a:buFontTx/>
                <a:buNone/>
                <a:tabLst/>
                <a:defRPr/>
              </a:pPr>
              <a:t>17</a:t>
            </a:fld>
            <a:endParaRPr kumimoji="0" lang="zh-CN" altLang="en-US" sz="900" b="0" i="0" u="none" strike="noStrike" kern="1200" cap="none" spc="0" normalizeH="0" baseline="0" noProof="0">
              <a:ln>
                <a:noFill/>
              </a:ln>
              <a:solidFill>
                <a:prstClr val="black">
                  <a:tint val="75000"/>
                </a:prstClr>
              </a:solidFill>
              <a:effectLst/>
              <a:uLnTx/>
              <a:uFillTx/>
              <a:latin typeface="Calibri"/>
              <a:ea typeface="微软雅黑"/>
              <a:cs typeface="+mn-cs"/>
            </a:endParaRPr>
          </a:p>
        </p:txBody>
      </p:sp>
    </p:spTree>
    <p:extLst>
      <p:ext uri="{BB962C8B-B14F-4D97-AF65-F5344CB8AC3E}">
        <p14:creationId xmlns:p14="http://schemas.microsoft.com/office/powerpoint/2010/main" val="11679615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18</a:t>
            </a:fld>
            <a:endParaRPr lang="zh-CN" altLang="en-US">
              <a:solidFill>
                <a:prstClr val="black">
                  <a:tint val="75000"/>
                </a:prstClr>
              </a:solidFill>
            </a:endParaRPr>
          </a:p>
        </p:txBody>
      </p:sp>
      <p:sp>
        <p:nvSpPr>
          <p:cNvPr id="4" name="標題 3"/>
          <p:cNvSpPr txBox="1">
            <a:spLocks/>
          </p:cNvSpPr>
          <p:nvPr/>
        </p:nvSpPr>
        <p:spPr>
          <a:xfrm>
            <a:off x="0" y="1923678"/>
            <a:ext cx="9144000" cy="648072"/>
          </a:xfrm>
          <a:prstGeom prst="rect">
            <a:avLst/>
          </a:prstGeom>
          <a:effectLst>
            <a:outerShdw blurRad="50800" dist="38100" dir="2700000" algn="tl" rotWithShape="0">
              <a:prstClr val="black">
                <a:alpha val="40000"/>
              </a:prstClr>
            </a:outerShdw>
          </a:effectLst>
        </p:spPr>
        <p:txBody>
          <a:bodyPr vert="horz" lIns="103368" tIns="51683" rIns="103368" bIns="51683" rtlCol="0" anchor="ctr">
            <a:noAutofit/>
          </a:bodyPr>
          <a:lstStyle>
            <a:lvl1pPr algn="ctr" defTabSz="741806" rtl="0" eaLnBrk="1" latinLnBrk="0" hangingPunct="1">
              <a:lnSpc>
                <a:spcPct val="90000"/>
              </a:lnSpc>
              <a:spcBef>
                <a:spcPct val="0"/>
              </a:spcBef>
              <a:buNone/>
              <a:defRPr lang="zh-TW" altLang="en-US" sz="4300" b="0" kern="1200" dirty="0">
                <a:solidFill>
                  <a:schemeClr val="bg1"/>
                </a:solidFill>
                <a:effectLst>
                  <a:glow rad="139700">
                    <a:schemeClr val="accent5">
                      <a:satMod val="175000"/>
                      <a:alpha val="40000"/>
                    </a:schemeClr>
                  </a:glow>
                </a:effectLst>
                <a:latin typeface="Century Gothic" pitchFamily="34" charset="0"/>
                <a:ea typeface="Microsoft YaHei" pitchFamily="34" charset="-122"/>
                <a:cs typeface="+mj-cs"/>
              </a:defRPr>
            </a:lvl1pPr>
          </a:lstStyle>
          <a:p>
            <a:r>
              <a:rPr lang="en-US" altLang="zh-TW" sz="4200" b="1" dirty="0" smtClean="0">
                <a:solidFill>
                  <a:sysClr val="window" lastClr="FFFFFF"/>
                </a:solidFill>
                <a:effectLst>
                  <a:glow rad="139700">
                    <a:srgbClr val="4472C4">
                      <a:satMod val="175000"/>
                      <a:alpha val="40000"/>
                    </a:srgbClr>
                  </a:glow>
                </a:effectLst>
                <a:latin typeface="微軟正黑體" panose="020B0604030504040204" pitchFamily="34" charset="-120"/>
                <a:ea typeface="微軟正黑體" panose="020B0604030504040204" pitchFamily="34" charset="-120"/>
              </a:rPr>
              <a:t>Q &amp; A</a:t>
            </a:r>
            <a:endParaRPr lang="zh-TW" altLang="en-US" sz="4200" b="1" dirty="0">
              <a:solidFill>
                <a:sysClr val="window" lastClr="FFFFFF"/>
              </a:solidFill>
              <a:effectLst>
                <a:glow rad="139700">
                  <a:srgbClr val="4472C4">
                    <a:satMod val="175000"/>
                    <a:alpha val="40000"/>
                  </a:srgbClr>
                </a:glow>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6224104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65C70751-DE81-43DB-9051-477BDE6AB460}"/>
              </a:ext>
            </a:extLst>
          </p:cNvPr>
          <p:cNvSpPr txBox="1"/>
          <p:nvPr/>
        </p:nvSpPr>
        <p:spPr>
          <a:xfrm>
            <a:off x="0" y="2639259"/>
            <a:ext cx="9144000" cy="332708"/>
          </a:xfrm>
          <a:prstGeom prst="rect">
            <a:avLst/>
          </a:prstGeom>
          <a:noFill/>
        </p:spPr>
        <p:txBody>
          <a:bodyPr wrap="square" lIns="89934" tIns="42825" rIns="89934" bIns="42825" rtlCol="0">
            <a:spAutoFit/>
          </a:bodyPr>
          <a:lstStyle/>
          <a:p>
            <a:pPr algn="ctr" defTabSz="1186289">
              <a:spcBef>
                <a:spcPts val="400"/>
              </a:spcBef>
              <a:defRPr/>
            </a:pPr>
            <a:r>
              <a:rPr lang="en-US" altLang="zh-TW" sz="1600" b="1" spc="274" dirty="0">
                <a:solidFill>
                  <a:prstClr val="black"/>
                </a:solidFill>
                <a:latin typeface="Calibri"/>
                <a:ea typeface="微軟正黑體"/>
              </a:rPr>
              <a:t>www.aseglobal.com</a:t>
            </a:r>
            <a:endParaRPr lang="zh-TW" altLang="en-US" sz="1600" b="1" spc="274" dirty="0">
              <a:solidFill>
                <a:prstClr val="black"/>
              </a:solidFill>
              <a:latin typeface="Calibri"/>
              <a:ea typeface="微軟正黑體"/>
            </a:endParaRPr>
          </a:p>
        </p:txBody>
      </p:sp>
      <p:sp>
        <p:nvSpPr>
          <p:cNvPr id="5" name="文字方塊 4">
            <a:extLst>
              <a:ext uri="{FF2B5EF4-FFF2-40B4-BE49-F238E27FC236}">
                <a16:creationId xmlns:a16="http://schemas.microsoft.com/office/drawing/2014/main" id="{15C563BD-2697-413A-A8AB-A0B92F040433}"/>
              </a:ext>
            </a:extLst>
          </p:cNvPr>
          <p:cNvSpPr txBox="1"/>
          <p:nvPr/>
        </p:nvSpPr>
        <p:spPr>
          <a:xfrm>
            <a:off x="0" y="2075279"/>
            <a:ext cx="9144000" cy="771564"/>
          </a:xfrm>
          <a:prstGeom prst="rect">
            <a:avLst/>
          </a:prstGeom>
          <a:noFill/>
        </p:spPr>
        <p:txBody>
          <a:bodyPr wrap="square" lIns="108780" tIns="54391" rIns="108780" bIns="54391" rtlCol="0">
            <a:spAutoFit/>
          </a:bodyPr>
          <a:lstStyle/>
          <a:p>
            <a:pPr algn="ctr">
              <a:defRPr/>
            </a:pPr>
            <a:r>
              <a:rPr lang="en-US" altLang="zh-TW" sz="4300" b="1" dirty="0">
                <a:solidFill>
                  <a:prstClr val="black"/>
                </a:solidFill>
                <a:latin typeface="Calibri"/>
                <a:ea typeface="微軟正黑體"/>
              </a:rPr>
              <a:t>Thank You</a:t>
            </a:r>
            <a:endParaRPr lang="zh-TW" altLang="en-US" sz="4300" b="1" dirty="0">
              <a:solidFill>
                <a:prstClr val="black"/>
              </a:solidFill>
              <a:latin typeface="Calibri"/>
              <a:ea typeface="微軟正黑體"/>
            </a:endParaRPr>
          </a:p>
        </p:txBody>
      </p:sp>
    </p:spTree>
    <p:extLst>
      <p:ext uri="{BB962C8B-B14F-4D97-AF65-F5344CB8AC3E}">
        <p14:creationId xmlns:p14="http://schemas.microsoft.com/office/powerpoint/2010/main" val="28583512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2</a:t>
            </a:fld>
            <a:endParaRPr lang="zh-CN" altLang="en-US">
              <a:solidFill>
                <a:prstClr val="black">
                  <a:tint val="75000"/>
                </a:prstClr>
              </a:solidFill>
            </a:endParaRPr>
          </a:p>
        </p:txBody>
      </p:sp>
      <p:cxnSp>
        <p:nvCxnSpPr>
          <p:cNvPr id="4" name="直線接點 3"/>
          <p:cNvCxnSpPr>
            <a:cxnSpLocks noChangeAspect="1"/>
          </p:cNvCxnSpPr>
          <p:nvPr/>
        </p:nvCxnSpPr>
        <p:spPr>
          <a:xfrm>
            <a:off x="539696" y="2614451"/>
            <a:ext cx="1296000" cy="12960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 name="直線接點 4"/>
          <p:cNvCxnSpPr>
            <a:cxnSpLocks noChangeAspect="1"/>
          </p:cNvCxnSpPr>
          <p:nvPr/>
        </p:nvCxnSpPr>
        <p:spPr>
          <a:xfrm>
            <a:off x="1331784" y="3190635"/>
            <a:ext cx="1296000" cy="12960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 name="直線接點 5"/>
          <p:cNvCxnSpPr>
            <a:cxnSpLocks noChangeAspect="1"/>
          </p:cNvCxnSpPr>
          <p:nvPr/>
        </p:nvCxnSpPr>
        <p:spPr>
          <a:xfrm>
            <a:off x="6516216" y="1323425"/>
            <a:ext cx="1296000" cy="12960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直線接點 6"/>
          <p:cNvCxnSpPr>
            <a:cxnSpLocks noChangeAspect="1"/>
          </p:cNvCxnSpPr>
          <p:nvPr/>
        </p:nvCxnSpPr>
        <p:spPr>
          <a:xfrm>
            <a:off x="7380312" y="1943817"/>
            <a:ext cx="1296000" cy="12960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 name="文字方塊 7"/>
          <p:cNvSpPr txBox="1"/>
          <p:nvPr/>
        </p:nvSpPr>
        <p:spPr>
          <a:xfrm>
            <a:off x="1584356" y="1563638"/>
            <a:ext cx="4780476" cy="646331"/>
          </a:xfrm>
          <a:prstGeom prst="rect">
            <a:avLst/>
          </a:prstGeom>
          <a:noFill/>
        </p:spPr>
        <p:txBody>
          <a:bodyPr wrap="none" rtlCol="0">
            <a:spAutoFit/>
          </a:bodyPr>
          <a:lstStyle/>
          <a:p>
            <a:pPr marL="571500" indent="-571500">
              <a:buFont typeface="Wingdings" panose="05000000000000000000" pitchFamily="2" charset="2"/>
              <a:buChar char="n"/>
            </a:pPr>
            <a:r>
              <a:rPr lang="zh-TW" altLang="en-US" sz="3600" b="1" dirty="0" smtClean="0">
                <a:solidFill>
                  <a:schemeClr val="bg2">
                    <a:lumMod val="90000"/>
                  </a:schemeClr>
                </a:solidFill>
                <a:effectLst>
                  <a:outerShdw blurRad="38100" dist="38100" dir="2700000" algn="tl">
                    <a:srgbClr val="000000">
                      <a:alpha val="43137"/>
                    </a:srgbClr>
                  </a:outerShdw>
                </a:effectLst>
              </a:rPr>
              <a:t>個人經歷</a:t>
            </a:r>
            <a:r>
              <a:rPr lang="en-US" altLang="zh-TW" sz="3600" b="1" dirty="0" smtClean="0">
                <a:solidFill>
                  <a:schemeClr val="bg2">
                    <a:lumMod val="90000"/>
                  </a:schemeClr>
                </a:solidFill>
                <a:effectLst>
                  <a:outerShdw blurRad="38100" dist="38100" dir="2700000" algn="tl">
                    <a:srgbClr val="000000">
                      <a:alpha val="43137"/>
                    </a:srgbClr>
                  </a:outerShdw>
                </a:effectLst>
              </a:rPr>
              <a:t>&amp;</a:t>
            </a:r>
            <a:r>
              <a:rPr lang="zh-TW" altLang="en-US" sz="3600" b="1" dirty="0" smtClean="0">
                <a:solidFill>
                  <a:schemeClr val="bg2">
                    <a:lumMod val="90000"/>
                  </a:schemeClr>
                </a:solidFill>
                <a:effectLst>
                  <a:outerShdw blurRad="38100" dist="38100" dir="2700000" algn="tl">
                    <a:srgbClr val="000000">
                      <a:alpha val="43137"/>
                    </a:srgbClr>
                  </a:outerShdw>
                </a:effectLst>
              </a:rPr>
              <a:t>組織角色</a:t>
            </a:r>
            <a:endParaRPr lang="zh-TW" altLang="en-US" sz="2000" b="1" dirty="0">
              <a:solidFill>
                <a:schemeClr val="bg2">
                  <a:lumMod val="90000"/>
                </a:schemeClr>
              </a:solidFill>
              <a:effectLst>
                <a:outerShdw blurRad="38100" dist="38100" dir="2700000" algn="tl">
                  <a:srgbClr val="000000">
                    <a:alpha val="43137"/>
                  </a:srgbClr>
                </a:outerShdw>
              </a:effectLst>
            </a:endParaRPr>
          </a:p>
        </p:txBody>
      </p:sp>
      <p:sp>
        <p:nvSpPr>
          <p:cNvPr id="9" name="文字方塊 8"/>
          <p:cNvSpPr txBox="1"/>
          <p:nvPr/>
        </p:nvSpPr>
        <p:spPr>
          <a:xfrm>
            <a:off x="3024516" y="2501483"/>
            <a:ext cx="2608406" cy="646331"/>
          </a:xfrm>
          <a:prstGeom prst="rect">
            <a:avLst/>
          </a:prstGeom>
          <a:noFill/>
        </p:spPr>
        <p:txBody>
          <a:bodyPr wrap="none" rtlCol="0">
            <a:spAutoFit/>
          </a:bodyPr>
          <a:lstStyle/>
          <a:p>
            <a:pPr marL="571500" indent="-571500">
              <a:buFont typeface="Wingdings" panose="05000000000000000000" pitchFamily="2" charset="2"/>
              <a:buChar char="n"/>
            </a:pPr>
            <a:r>
              <a:rPr lang="zh-TW" altLang="en-US" sz="3600" b="1" dirty="0" smtClean="0">
                <a:solidFill>
                  <a:schemeClr val="bg2">
                    <a:lumMod val="90000"/>
                  </a:schemeClr>
                </a:solidFill>
                <a:effectLst>
                  <a:outerShdw blurRad="38100" dist="38100" dir="2700000" algn="tl">
                    <a:srgbClr val="000000">
                      <a:alpha val="43137"/>
                    </a:srgbClr>
                  </a:outerShdw>
                </a:effectLst>
              </a:rPr>
              <a:t>過去貢獻</a:t>
            </a:r>
            <a:endParaRPr lang="zh-TW" altLang="en-US" sz="2000" b="1" dirty="0">
              <a:solidFill>
                <a:schemeClr val="bg2">
                  <a:lumMod val="90000"/>
                </a:schemeClr>
              </a:solidFill>
              <a:effectLst>
                <a:outerShdw blurRad="38100" dist="38100" dir="2700000" algn="tl">
                  <a:srgbClr val="000000">
                    <a:alpha val="43137"/>
                  </a:srgbClr>
                </a:outerShdw>
              </a:effectLst>
            </a:endParaRPr>
          </a:p>
        </p:txBody>
      </p:sp>
      <p:sp>
        <p:nvSpPr>
          <p:cNvPr id="10" name="文字方塊 9"/>
          <p:cNvSpPr txBox="1"/>
          <p:nvPr/>
        </p:nvSpPr>
        <p:spPr>
          <a:xfrm>
            <a:off x="4449066" y="3437587"/>
            <a:ext cx="2608406" cy="646331"/>
          </a:xfrm>
          <a:prstGeom prst="rect">
            <a:avLst/>
          </a:prstGeom>
          <a:noFill/>
        </p:spPr>
        <p:txBody>
          <a:bodyPr wrap="none" rtlCol="0">
            <a:spAutoFit/>
          </a:bodyPr>
          <a:lstStyle/>
          <a:p>
            <a:pPr marL="571500" indent="-571500">
              <a:buFont typeface="Wingdings" panose="05000000000000000000" pitchFamily="2" charset="2"/>
              <a:buChar char="n"/>
            </a:pPr>
            <a:r>
              <a:rPr lang="zh-TW" altLang="en-US" sz="3600" b="1" dirty="0" smtClean="0">
                <a:solidFill>
                  <a:schemeClr val="bg2">
                    <a:lumMod val="90000"/>
                  </a:schemeClr>
                </a:solidFill>
                <a:effectLst>
                  <a:outerShdw blurRad="38100" dist="38100" dir="2700000" algn="tl">
                    <a:srgbClr val="000000">
                      <a:alpha val="43137"/>
                    </a:srgbClr>
                  </a:outerShdw>
                </a:effectLst>
              </a:rPr>
              <a:t>未來規劃</a:t>
            </a:r>
            <a:endParaRPr lang="zh-TW" altLang="en-US" sz="2000" b="1" dirty="0">
              <a:solidFill>
                <a:schemeClr val="bg2">
                  <a:lumMod val="90000"/>
                </a:schemeClr>
              </a:solidFill>
              <a:effectLst>
                <a:outerShdw blurRad="38100" dist="38100" dir="2700000" algn="tl">
                  <a:srgbClr val="000000">
                    <a:alpha val="43137"/>
                  </a:srgbClr>
                </a:outerShdw>
              </a:effectLst>
            </a:endParaRPr>
          </a:p>
        </p:txBody>
      </p:sp>
      <p:sp>
        <p:nvSpPr>
          <p:cNvPr id="11" name="矩形 10"/>
          <p:cNvSpPr/>
          <p:nvPr/>
        </p:nvSpPr>
        <p:spPr>
          <a:xfrm>
            <a:off x="0" y="-20538"/>
            <a:ext cx="9144000" cy="830997"/>
          </a:xfrm>
          <a:prstGeom prst="rect">
            <a:avLst/>
          </a:prstGeom>
          <a:solidFill>
            <a:schemeClr val="bg1"/>
          </a:solidFill>
        </p:spPr>
        <p:txBody>
          <a:bodyPr wrap="square">
            <a:spAutoFit/>
          </a:bodyPr>
          <a:lstStyle/>
          <a:p>
            <a:pPr algn="ctr"/>
            <a:r>
              <a:rPr lang="en-US" altLang="zh-TW" sz="4800" dirty="0"/>
              <a:t>CONTENT</a:t>
            </a:r>
            <a:endParaRPr lang="zh-TW" altLang="en-US" sz="4800" dirty="0"/>
          </a:p>
        </p:txBody>
      </p:sp>
    </p:spTree>
    <p:extLst>
      <p:ext uri="{BB962C8B-B14F-4D97-AF65-F5344CB8AC3E}">
        <p14:creationId xmlns:p14="http://schemas.microsoft.com/office/powerpoint/2010/main" val="36288932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圓角矩形 46"/>
          <p:cNvSpPr/>
          <p:nvPr/>
        </p:nvSpPr>
        <p:spPr>
          <a:xfrm>
            <a:off x="251520" y="2516860"/>
            <a:ext cx="792000" cy="360000"/>
          </a:xfrm>
          <a:prstGeom prst="roundRect">
            <a:avLst/>
          </a:prstGeom>
          <a:solidFill>
            <a:srgbClr val="5B9BD5">
              <a:lumMod val="20000"/>
              <a:lumOff val="8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微软雅黑"/>
                <a:ea typeface="微软雅黑"/>
                <a:cs typeface="+mn-cs"/>
              </a:rPr>
              <a:t>WMS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dirty="0">
                <a:ln>
                  <a:noFill/>
                </a:ln>
                <a:solidFill>
                  <a:prstClr val="black"/>
                </a:solidFill>
                <a:effectLst/>
                <a:uLnTx/>
                <a:uFillTx/>
                <a:latin typeface="微软雅黑"/>
                <a:ea typeface="微软雅黑"/>
                <a:cs typeface="+mn-cs"/>
              </a:rPr>
              <a:t>對帳理貨</a:t>
            </a:r>
            <a:endParaRPr kumimoji="0" lang="en-US" altLang="zh-TW" sz="1000" b="0" i="0" u="none" strike="noStrike" kern="0" cap="none" spc="0" normalizeH="0" baseline="0" noProof="0" dirty="0">
              <a:ln>
                <a:noFill/>
              </a:ln>
              <a:solidFill>
                <a:prstClr val="black"/>
              </a:solidFill>
              <a:effectLst/>
              <a:uLnTx/>
              <a:uFillTx/>
              <a:latin typeface="微软雅黑"/>
              <a:ea typeface="微软雅黑"/>
              <a:cs typeface="+mn-cs"/>
            </a:endParaRPr>
          </a:p>
        </p:txBody>
      </p:sp>
      <p:sp>
        <p:nvSpPr>
          <p:cNvPr id="48" name="圓角矩形 47"/>
          <p:cNvSpPr/>
          <p:nvPr/>
        </p:nvSpPr>
        <p:spPr>
          <a:xfrm>
            <a:off x="1251446" y="2516860"/>
            <a:ext cx="792000" cy="360000"/>
          </a:xfrm>
          <a:prstGeom prst="roundRect">
            <a:avLst/>
          </a:prstGeom>
          <a:no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smtClean="0">
                <a:ln>
                  <a:noFill/>
                </a:ln>
                <a:solidFill>
                  <a:prstClr val="white">
                    <a:lumMod val="95000"/>
                  </a:prstClr>
                </a:solidFill>
                <a:effectLst/>
                <a:uLnTx/>
                <a:uFillTx/>
                <a:latin typeface="微软雅黑"/>
                <a:ea typeface="微软雅黑"/>
                <a:cs typeface="+mn-cs"/>
              </a:rPr>
              <a:t>SAP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dirty="0" smtClean="0">
                <a:ln>
                  <a:noFill/>
                </a:ln>
                <a:solidFill>
                  <a:prstClr val="white">
                    <a:lumMod val="95000"/>
                  </a:prstClr>
                </a:solidFill>
                <a:effectLst/>
                <a:uLnTx/>
                <a:uFillTx/>
                <a:latin typeface="微软雅黑"/>
                <a:ea typeface="微软雅黑"/>
                <a:cs typeface="+mn-cs"/>
              </a:rPr>
              <a:t>收</a:t>
            </a:r>
            <a:r>
              <a:rPr kumimoji="0" lang="zh-TW" altLang="en-US" sz="1000" b="0" i="0" u="none" strike="noStrike" kern="0" cap="none" spc="0" normalizeH="0" baseline="0" noProof="0" dirty="0">
                <a:ln>
                  <a:noFill/>
                </a:ln>
                <a:solidFill>
                  <a:prstClr val="white">
                    <a:lumMod val="95000"/>
                  </a:prstClr>
                </a:solidFill>
                <a:effectLst/>
                <a:uLnTx/>
                <a:uFillTx/>
                <a:latin typeface="微软雅黑"/>
                <a:ea typeface="微软雅黑"/>
                <a:cs typeface="+mn-cs"/>
              </a:rPr>
              <a:t>料</a:t>
            </a:r>
            <a:r>
              <a:rPr kumimoji="0" lang="zh-TW" altLang="en-US" sz="1000" b="0" i="0" u="none" strike="noStrike" kern="0" cap="none" spc="0" normalizeH="0" baseline="0" noProof="0" dirty="0" smtClean="0">
                <a:ln>
                  <a:noFill/>
                </a:ln>
                <a:solidFill>
                  <a:prstClr val="white">
                    <a:lumMod val="95000"/>
                  </a:prstClr>
                </a:solidFill>
                <a:effectLst/>
                <a:uLnTx/>
                <a:uFillTx/>
                <a:latin typeface="微软雅黑"/>
                <a:ea typeface="微软雅黑"/>
                <a:cs typeface="+mn-cs"/>
              </a:rPr>
              <a:t>入帳</a:t>
            </a:r>
            <a:endParaRPr kumimoji="0" lang="zh-TW" altLang="en-US" sz="1000" b="0" i="0" u="none" strike="noStrike" kern="0" cap="none" spc="0" normalizeH="0" baseline="0" noProof="0" dirty="0">
              <a:ln>
                <a:noFill/>
              </a:ln>
              <a:solidFill>
                <a:prstClr val="white">
                  <a:lumMod val="95000"/>
                </a:prstClr>
              </a:solidFill>
              <a:effectLst/>
              <a:uLnTx/>
              <a:uFillTx/>
              <a:latin typeface="微软雅黑"/>
              <a:ea typeface="微软雅黑"/>
              <a:cs typeface="+mn-cs"/>
            </a:endParaRPr>
          </a:p>
        </p:txBody>
      </p:sp>
      <p:cxnSp>
        <p:nvCxnSpPr>
          <p:cNvPr id="49" name="直線單箭頭接點 48"/>
          <p:cNvCxnSpPr>
            <a:stCxn id="47" idx="3"/>
            <a:endCxn id="48" idx="1"/>
          </p:cNvCxnSpPr>
          <p:nvPr/>
        </p:nvCxnSpPr>
        <p:spPr>
          <a:xfrm>
            <a:off x="1043520" y="2696860"/>
            <a:ext cx="207926" cy="0"/>
          </a:xfrm>
          <a:prstGeom prst="straightConnector1">
            <a:avLst/>
          </a:prstGeom>
          <a:noFill/>
          <a:ln w="19050" cap="flat" cmpd="sng" algn="ctr">
            <a:solidFill>
              <a:srgbClr val="5B9BD5"/>
            </a:solidFill>
            <a:prstDash val="solid"/>
            <a:miter lim="800000"/>
            <a:tailEnd type="stealth" w="lg" len="lg"/>
          </a:ln>
          <a:effectLst/>
        </p:spPr>
      </p:cxnSp>
      <p:cxnSp>
        <p:nvCxnSpPr>
          <p:cNvPr id="50" name="直線單箭頭接點 49"/>
          <p:cNvCxnSpPr>
            <a:stCxn id="48" idx="3"/>
            <a:endCxn id="63" idx="1"/>
          </p:cNvCxnSpPr>
          <p:nvPr/>
        </p:nvCxnSpPr>
        <p:spPr>
          <a:xfrm>
            <a:off x="2043446" y="2696860"/>
            <a:ext cx="224298" cy="0"/>
          </a:xfrm>
          <a:prstGeom prst="straightConnector1">
            <a:avLst/>
          </a:prstGeom>
          <a:noFill/>
          <a:ln w="19050" cap="flat" cmpd="sng" algn="ctr">
            <a:solidFill>
              <a:srgbClr val="5B9BD5"/>
            </a:solidFill>
            <a:prstDash val="solid"/>
            <a:miter lim="800000"/>
            <a:tailEnd type="stealth" w="lg" len="lg"/>
          </a:ln>
          <a:effectLst/>
        </p:spPr>
      </p:cxnSp>
      <p:sp>
        <p:nvSpPr>
          <p:cNvPr id="51" name="流程圖: 決策 50"/>
          <p:cNvSpPr/>
          <p:nvPr/>
        </p:nvSpPr>
        <p:spPr>
          <a:xfrm>
            <a:off x="3275856" y="2475105"/>
            <a:ext cx="829071" cy="443511"/>
          </a:xfrm>
          <a:prstGeom prst="flowChartDecision">
            <a:avLst/>
          </a:prstGeom>
          <a:solidFill>
            <a:srgbClr val="5B9BD5">
              <a:lumMod val="20000"/>
              <a:lumOff val="8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0" cap="none" spc="0" normalizeH="0" baseline="0" noProof="0" dirty="0" smtClean="0">
                <a:ln>
                  <a:noFill/>
                </a:ln>
                <a:solidFill>
                  <a:prstClr val="black"/>
                </a:solidFill>
                <a:effectLst/>
                <a:uLnTx/>
                <a:uFillTx/>
                <a:latin typeface="微软雅黑"/>
                <a:ea typeface="微软雅黑"/>
                <a:cs typeface="+mn-cs"/>
              </a:rPr>
              <a:t>是否檢驗</a:t>
            </a:r>
            <a:endParaRPr kumimoji="0" lang="zh-TW" altLang="en-US" sz="900" b="0" i="0" u="none" strike="noStrike" kern="0" cap="none" spc="0" normalizeH="0" baseline="0" noProof="0" dirty="0">
              <a:ln>
                <a:noFill/>
              </a:ln>
              <a:solidFill>
                <a:prstClr val="black"/>
              </a:solidFill>
              <a:effectLst/>
              <a:uLnTx/>
              <a:uFillTx/>
              <a:latin typeface="微软雅黑"/>
              <a:ea typeface="微软雅黑"/>
              <a:cs typeface="+mn-cs"/>
            </a:endParaRPr>
          </a:p>
        </p:txBody>
      </p:sp>
      <p:cxnSp>
        <p:nvCxnSpPr>
          <p:cNvPr id="52" name="直線單箭頭接點 51"/>
          <p:cNvCxnSpPr>
            <a:stCxn id="63" idx="3"/>
            <a:endCxn id="51" idx="1"/>
          </p:cNvCxnSpPr>
          <p:nvPr/>
        </p:nvCxnSpPr>
        <p:spPr>
          <a:xfrm>
            <a:off x="3059744" y="2696860"/>
            <a:ext cx="216112" cy="1"/>
          </a:xfrm>
          <a:prstGeom prst="straightConnector1">
            <a:avLst/>
          </a:prstGeom>
          <a:noFill/>
          <a:ln w="19050" cap="flat" cmpd="sng" algn="ctr">
            <a:solidFill>
              <a:srgbClr val="5B9BD5"/>
            </a:solidFill>
            <a:prstDash val="solid"/>
            <a:miter lim="800000"/>
            <a:tailEnd type="stealth" w="lg" len="lg"/>
          </a:ln>
          <a:effectLst/>
        </p:spPr>
      </p:cxnSp>
      <p:sp>
        <p:nvSpPr>
          <p:cNvPr id="53" name="圓角矩形 52"/>
          <p:cNvSpPr/>
          <p:nvPr/>
        </p:nvSpPr>
        <p:spPr>
          <a:xfrm>
            <a:off x="457467" y="4443998"/>
            <a:ext cx="720000" cy="360000"/>
          </a:xfrm>
          <a:prstGeom prst="roundRect">
            <a:avLst/>
          </a:prstGeom>
          <a:solidFill>
            <a:srgbClr val="5B9BD5">
              <a:lumMod val="20000"/>
              <a:lumOff val="8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微软雅黑"/>
                <a:ea typeface="微软雅黑"/>
                <a:cs typeface="+mn-cs"/>
              </a:rPr>
              <a:t>WMS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dirty="0">
                <a:ln>
                  <a:noFill/>
                </a:ln>
                <a:solidFill>
                  <a:prstClr val="black"/>
                </a:solidFill>
                <a:effectLst/>
                <a:uLnTx/>
                <a:uFillTx/>
                <a:latin typeface="微软雅黑"/>
                <a:ea typeface="微软雅黑"/>
                <a:cs typeface="+mn-cs"/>
              </a:rPr>
              <a:t>調儲</a:t>
            </a:r>
          </a:p>
        </p:txBody>
      </p:sp>
      <p:sp>
        <p:nvSpPr>
          <p:cNvPr id="54" name="圓角矩形 53"/>
          <p:cNvSpPr/>
          <p:nvPr/>
        </p:nvSpPr>
        <p:spPr>
          <a:xfrm>
            <a:off x="2843808" y="4443998"/>
            <a:ext cx="792000" cy="360000"/>
          </a:xfrm>
          <a:prstGeom prst="roundRect">
            <a:avLst/>
          </a:prstGeom>
          <a:no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smtClean="0">
                <a:ln>
                  <a:noFill/>
                </a:ln>
                <a:solidFill>
                  <a:prstClr val="white">
                    <a:lumMod val="95000"/>
                  </a:prstClr>
                </a:solidFill>
                <a:effectLst/>
                <a:uLnTx/>
                <a:uFillTx/>
                <a:latin typeface="微软雅黑"/>
                <a:ea typeface="微软雅黑"/>
                <a:cs typeface="+mn-cs"/>
              </a:rPr>
              <a:t>SAP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dirty="0" smtClean="0">
                <a:ln>
                  <a:noFill/>
                </a:ln>
                <a:solidFill>
                  <a:prstClr val="white">
                    <a:lumMod val="95000"/>
                  </a:prstClr>
                </a:solidFill>
                <a:effectLst/>
                <a:uLnTx/>
                <a:uFillTx/>
                <a:latin typeface="微软雅黑"/>
                <a:ea typeface="微软雅黑"/>
                <a:cs typeface="+mn-cs"/>
              </a:rPr>
              <a:t>檢驗判定</a:t>
            </a:r>
            <a:endParaRPr kumimoji="0" lang="zh-TW" altLang="en-US" sz="1000" b="0" i="0" u="none" strike="noStrike" kern="0" cap="none" spc="0" normalizeH="0" baseline="0" noProof="0" dirty="0">
              <a:ln>
                <a:noFill/>
              </a:ln>
              <a:solidFill>
                <a:prstClr val="white">
                  <a:lumMod val="95000"/>
                </a:prstClr>
              </a:solidFill>
              <a:effectLst/>
              <a:uLnTx/>
              <a:uFillTx/>
              <a:latin typeface="微软雅黑"/>
              <a:ea typeface="微软雅黑"/>
              <a:cs typeface="+mn-cs"/>
            </a:endParaRPr>
          </a:p>
        </p:txBody>
      </p:sp>
      <p:cxnSp>
        <p:nvCxnSpPr>
          <p:cNvPr id="56" name="直線單箭頭接點 55"/>
          <p:cNvCxnSpPr>
            <a:stCxn id="53" idx="3"/>
            <a:endCxn id="113" idx="1"/>
          </p:cNvCxnSpPr>
          <p:nvPr/>
        </p:nvCxnSpPr>
        <p:spPr>
          <a:xfrm>
            <a:off x="1177467" y="4623998"/>
            <a:ext cx="442205" cy="0"/>
          </a:xfrm>
          <a:prstGeom prst="straightConnector1">
            <a:avLst/>
          </a:prstGeom>
          <a:noFill/>
          <a:ln w="19050" cap="flat" cmpd="sng" algn="ctr">
            <a:solidFill>
              <a:srgbClr val="5B9BD5"/>
            </a:solidFill>
            <a:prstDash val="solid"/>
            <a:miter lim="800000"/>
            <a:tailEnd type="stealth" w="lg" len="lg"/>
          </a:ln>
          <a:effectLst/>
        </p:spPr>
      </p:cxnSp>
      <p:sp>
        <p:nvSpPr>
          <p:cNvPr id="57" name="矩形 56"/>
          <p:cNvSpPr/>
          <p:nvPr/>
        </p:nvSpPr>
        <p:spPr>
          <a:xfrm>
            <a:off x="97458" y="3781662"/>
            <a:ext cx="4078576" cy="1126283"/>
          </a:xfrm>
          <a:prstGeom prst="rect">
            <a:avLst/>
          </a:prstGeom>
          <a:noFill/>
          <a:ln w="9525" cap="flat" cmpd="sng" algn="ctr">
            <a:solidFill>
              <a:srgbClr val="70AD47">
                <a:lumMod val="20000"/>
                <a:lumOff val="80000"/>
              </a:srgbClr>
            </a:solidFill>
            <a:prstDash val="dash"/>
            <a:roun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a:ea typeface="微软雅黑"/>
              <a:cs typeface="+mn-cs"/>
            </a:endParaRPr>
          </a:p>
        </p:txBody>
      </p:sp>
      <p:sp>
        <p:nvSpPr>
          <p:cNvPr id="58" name="文字方塊 57"/>
          <p:cNvSpPr txBox="1"/>
          <p:nvPr/>
        </p:nvSpPr>
        <p:spPr>
          <a:xfrm>
            <a:off x="1755393" y="3579862"/>
            <a:ext cx="80021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0" cap="none" spc="0" normalizeH="0" baseline="0" noProof="0" dirty="0" smtClean="0">
                <a:ln>
                  <a:noFill/>
                </a:ln>
                <a:solidFill>
                  <a:prstClr val="white">
                    <a:lumMod val="95000"/>
                  </a:prstClr>
                </a:solidFill>
                <a:effectLst>
                  <a:glow rad="228600">
                    <a:srgbClr val="FFC000">
                      <a:satMod val="175000"/>
                      <a:alpha val="40000"/>
                    </a:srgbClr>
                  </a:glow>
                </a:effectLst>
                <a:uLnTx/>
                <a:uFillTx/>
                <a:latin typeface="微软雅黑"/>
                <a:ea typeface="微软雅黑"/>
                <a:cs typeface="+mn-cs"/>
              </a:rPr>
              <a:t>待驗區</a:t>
            </a:r>
            <a:endParaRPr kumimoji="0" lang="zh-TW" altLang="en-US" sz="1600" b="0" i="0" u="none" strike="noStrike" kern="0" cap="none" spc="0" normalizeH="0" baseline="0" noProof="0" dirty="0">
              <a:ln>
                <a:noFill/>
              </a:ln>
              <a:solidFill>
                <a:prstClr val="white">
                  <a:lumMod val="95000"/>
                </a:prstClr>
              </a:solidFill>
              <a:effectLst>
                <a:glow rad="228600">
                  <a:srgbClr val="FFC000">
                    <a:satMod val="175000"/>
                    <a:alpha val="40000"/>
                  </a:srgbClr>
                </a:glow>
              </a:effectLst>
              <a:uLnTx/>
              <a:uFillTx/>
              <a:latin typeface="微软雅黑"/>
              <a:ea typeface="微软雅黑"/>
              <a:cs typeface="+mn-cs"/>
            </a:endParaRPr>
          </a:p>
        </p:txBody>
      </p:sp>
      <p:sp>
        <p:nvSpPr>
          <p:cNvPr id="59" name="圓角矩形 58"/>
          <p:cNvSpPr/>
          <p:nvPr/>
        </p:nvSpPr>
        <p:spPr>
          <a:xfrm>
            <a:off x="5168300" y="4443998"/>
            <a:ext cx="720000" cy="360000"/>
          </a:xfrm>
          <a:prstGeom prst="roundRect">
            <a:avLst/>
          </a:prstGeom>
          <a:solidFill>
            <a:srgbClr val="5B9BD5">
              <a:lumMod val="20000"/>
              <a:lumOff val="8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微软雅黑"/>
                <a:ea typeface="微软雅黑"/>
                <a:cs typeface="+mn-cs"/>
              </a:rPr>
              <a:t>WMS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dirty="0">
                <a:ln>
                  <a:noFill/>
                </a:ln>
                <a:solidFill>
                  <a:prstClr val="black"/>
                </a:solidFill>
                <a:effectLst/>
                <a:uLnTx/>
                <a:uFillTx/>
                <a:latin typeface="微软雅黑"/>
                <a:ea typeface="微软雅黑"/>
                <a:cs typeface="+mn-cs"/>
              </a:rPr>
              <a:t>調儲</a:t>
            </a:r>
          </a:p>
        </p:txBody>
      </p:sp>
      <p:cxnSp>
        <p:nvCxnSpPr>
          <p:cNvPr id="60" name="肘形接點 59"/>
          <p:cNvCxnSpPr>
            <a:stCxn id="51" idx="3"/>
            <a:endCxn id="116" idx="0"/>
          </p:cNvCxnSpPr>
          <p:nvPr/>
        </p:nvCxnSpPr>
        <p:spPr>
          <a:xfrm>
            <a:off x="4104927" y="2696861"/>
            <a:ext cx="233537" cy="583466"/>
          </a:xfrm>
          <a:prstGeom prst="bentConnector2">
            <a:avLst/>
          </a:prstGeom>
          <a:noFill/>
          <a:ln w="19050" cap="flat" cmpd="sng" algn="ctr">
            <a:solidFill>
              <a:srgbClr val="5B9BD5"/>
            </a:solidFill>
            <a:prstDash val="solid"/>
            <a:miter lim="800000"/>
            <a:tailEnd type="stealth" w="lg" len="lg"/>
          </a:ln>
          <a:effectLst/>
        </p:spPr>
      </p:cxnSp>
      <p:sp>
        <p:nvSpPr>
          <p:cNvPr id="61" name="矩形 60"/>
          <p:cNvSpPr/>
          <p:nvPr/>
        </p:nvSpPr>
        <p:spPr>
          <a:xfrm>
            <a:off x="4203806" y="2485789"/>
            <a:ext cx="187535" cy="168331"/>
          </a:xfrm>
          <a:prstGeom prst="rect">
            <a:avLst/>
          </a:prstGeom>
          <a:no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dirty="0" smtClean="0">
                <a:ln>
                  <a:noFill/>
                </a:ln>
                <a:solidFill>
                  <a:prstClr val="white">
                    <a:lumMod val="95000"/>
                  </a:prstClr>
                </a:solidFill>
                <a:effectLst/>
                <a:uLnTx/>
                <a:uFillTx/>
                <a:latin typeface="Calibri"/>
                <a:ea typeface="微软雅黑"/>
                <a:cs typeface="+mn-cs"/>
              </a:rPr>
              <a:t>否</a:t>
            </a:r>
            <a:endParaRPr kumimoji="0" lang="en-US" altLang="zh-TW" sz="1000" b="0" i="0" u="none" strike="noStrike" kern="0" cap="none" spc="0" normalizeH="0" baseline="0" noProof="0" dirty="0" smtClean="0">
              <a:ln>
                <a:noFill/>
              </a:ln>
              <a:solidFill>
                <a:prstClr val="white">
                  <a:lumMod val="95000"/>
                </a:prstClr>
              </a:solidFill>
              <a:effectLst/>
              <a:uLnTx/>
              <a:uFillTx/>
              <a:latin typeface="Calibri"/>
              <a:ea typeface="微软雅黑"/>
              <a:cs typeface="+mn-cs"/>
            </a:endParaRPr>
          </a:p>
        </p:txBody>
      </p:sp>
      <p:sp>
        <p:nvSpPr>
          <p:cNvPr id="62" name="矩形 61"/>
          <p:cNvSpPr/>
          <p:nvPr/>
        </p:nvSpPr>
        <p:spPr>
          <a:xfrm>
            <a:off x="3455704" y="2956260"/>
            <a:ext cx="187535" cy="168331"/>
          </a:xfrm>
          <a:prstGeom prst="rect">
            <a:avLst/>
          </a:prstGeom>
          <a:no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dirty="0">
                <a:ln>
                  <a:noFill/>
                </a:ln>
                <a:solidFill>
                  <a:prstClr val="white">
                    <a:lumMod val="95000"/>
                  </a:prstClr>
                </a:solidFill>
                <a:effectLst/>
                <a:uLnTx/>
                <a:uFillTx/>
                <a:latin typeface="Calibri"/>
                <a:ea typeface="微软雅黑"/>
                <a:cs typeface="+mn-cs"/>
              </a:rPr>
              <a:t>是</a:t>
            </a:r>
            <a:endParaRPr kumimoji="0" lang="en-US" altLang="zh-TW" sz="1000" b="0" i="0" u="none" strike="noStrike" kern="0" cap="none" spc="0" normalizeH="0" baseline="0" noProof="0" dirty="0" smtClean="0">
              <a:ln>
                <a:noFill/>
              </a:ln>
              <a:solidFill>
                <a:prstClr val="white">
                  <a:lumMod val="95000"/>
                </a:prstClr>
              </a:solidFill>
              <a:effectLst/>
              <a:uLnTx/>
              <a:uFillTx/>
              <a:latin typeface="Calibri"/>
              <a:ea typeface="微软雅黑"/>
              <a:cs typeface="+mn-cs"/>
            </a:endParaRPr>
          </a:p>
        </p:txBody>
      </p:sp>
      <p:sp>
        <p:nvSpPr>
          <p:cNvPr id="63" name="圓角矩形 62"/>
          <p:cNvSpPr/>
          <p:nvPr/>
        </p:nvSpPr>
        <p:spPr>
          <a:xfrm>
            <a:off x="2267744" y="2516860"/>
            <a:ext cx="792000" cy="360000"/>
          </a:xfrm>
          <a:prstGeom prst="roundRect">
            <a:avLst/>
          </a:prstGeom>
          <a:no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dirty="0" smtClean="0">
                <a:ln>
                  <a:noFill/>
                </a:ln>
                <a:solidFill>
                  <a:prstClr val="white">
                    <a:lumMod val="95000"/>
                  </a:prstClr>
                </a:solidFill>
                <a:effectLst/>
                <a:uLnTx/>
                <a:uFillTx/>
                <a:latin typeface="微软雅黑"/>
                <a:ea typeface="微软雅黑"/>
                <a:cs typeface="+mn-cs"/>
              </a:rPr>
              <a:t>庫存</a:t>
            </a:r>
            <a:r>
              <a:rPr kumimoji="0" lang="en-US" altLang="zh-TW" sz="1000" b="0" i="0" u="none" strike="noStrike" kern="0" cap="none" spc="0" normalizeH="0" baseline="0" noProof="0" dirty="0" smtClean="0">
                <a:ln>
                  <a:noFill/>
                </a:ln>
                <a:solidFill>
                  <a:prstClr val="white">
                    <a:lumMod val="95000"/>
                  </a:prstClr>
                </a:solidFill>
                <a:effectLst/>
                <a:uLnTx/>
                <a:uFillTx/>
                <a:latin typeface="微软雅黑"/>
                <a:ea typeface="微软雅黑"/>
                <a:cs typeface="+mn-cs"/>
              </a:rPr>
              <a:t>/</a:t>
            </a:r>
            <a:r>
              <a:rPr kumimoji="0" lang="zh-TW" altLang="en-US" sz="1000" b="0" i="0" u="none" strike="noStrike" kern="0" cap="none" spc="0" normalizeH="0" baseline="0" noProof="0" dirty="0" smtClean="0">
                <a:ln>
                  <a:noFill/>
                </a:ln>
                <a:solidFill>
                  <a:prstClr val="white">
                    <a:lumMod val="95000"/>
                  </a:prstClr>
                </a:solidFill>
                <a:effectLst/>
                <a:uLnTx/>
                <a:uFillTx/>
                <a:latin typeface="微软雅黑"/>
                <a:ea typeface="微软雅黑"/>
                <a:cs typeface="+mn-cs"/>
              </a:rPr>
              <a:t>檢驗</a:t>
            </a:r>
            <a:endParaRPr kumimoji="0" lang="en-US" altLang="zh-TW" sz="1000" b="0" i="0" u="none" strike="noStrike" kern="0" cap="none" spc="0" normalizeH="0" baseline="0" noProof="0" dirty="0" smtClean="0">
              <a:ln>
                <a:noFill/>
              </a:ln>
              <a:solidFill>
                <a:prstClr val="white">
                  <a:lumMod val="95000"/>
                </a:prstClr>
              </a:solidFill>
              <a:effectLst/>
              <a:uLnTx/>
              <a:uFillTx/>
              <a:latin typeface="微软雅黑"/>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dirty="0" smtClean="0">
                <a:ln>
                  <a:noFill/>
                </a:ln>
                <a:solidFill>
                  <a:prstClr val="white">
                    <a:lumMod val="95000"/>
                  </a:prstClr>
                </a:solidFill>
                <a:effectLst/>
                <a:uLnTx/>
                <a:uFillTx/>
                <a:latin typeface="微软雅黑"/>
                <a:ea typeface="微软雅黑"/>
                <a:cs typeface="+mn-cs"/>
              </a:rPr>
              <a:t>資訊</a:t>
            </a:r>
            <a:endParaRPr kumimoji="0" lang="zh-TW" altLang="en-US" sz="1000" b="0" i="0" u="none" strike="noStrike" kern="0" cap="none" spc="0" normalizeH="0" baseline="0" noProof="0" dirty="0">
              <a:ln>
                <a:noFill/>
              </a:ln>
              <a:solidFill>
                <a:prstClr val="white">
                  <a:lumMod val="95000"/>
                </a:prstClr>
              </a:solidFill>
              <a:effectLst/>
              <a:uLnTx/>
              <a:uFillTx/>
              <a:latin typeface="微软雅黑"/>
              <a:ea typeface="微软雅黑"/>
              <a:cs typeface="+mn-cs"/>
            </a:endParaRPr>
          </a:p>
        </p:txBody>
      </p:sp>
      <p:pic>
        <p:nvPicPr>
          <p:cNvPr id="64" name="圖片 6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68697" y="2093210"/>
            <a:ext cx="390095" cy="390095"/>
          </a:xfrm>
          <a:prstGeom prst="rect">
            <a:avLst/>
          </a:prstGeom>
        </p:spPr>
      </p:pic>
      <p:sp>
        <p:nvSpPr>
          <p:cNvPr id="65" name="文字方塊 64"/>
          <p:cNvSpPr txBox="1"/>
          <p:nvPr/>
        </p:nvSpPr>
        <p:spPr>
          <a:xfrm>
            <a:off x="2195736" y="2905257"/>
            <a:ext cx="947695" cy="369332"/>
          </a:xfrm>
          <a:prstGeom prst="rect">
            <a:avLst/>
          </a:prstGeom>
          <a:noFill/>
        </p:spPr>
        <p:txBody>
          <a:bodyPr wrap="none" rtlCol="0">
            <a:spAutoFit/>
          </a:bodyPr>
          <a:lstStyle/>
          <a:p>
            <a:pPr marL="180975" marR="0" lvl="0" indent="-180975"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zh-TW" altLang="en-US" sz="900" b="0" i="0" u="none" strike="noStrike" kern="0" cap="none" spc="0" normalizeH="0" baseline="0" noProof="0" dirty="0" smtClean="0">
                <a:ln>
                  <a:noFill/>
                </a:ln>
                <a:solidFill>
                  <a:prstClr val="white">
                    <a:lumMod val="95000"/>
                  </a:prstClr>
                </a:solidFill>
                <a:effectLst/>
                <a:uLnTx/>
                <a:uFillTx/>
                <a:latin typeface="Calibri"/>
                <a:ea typeface="微软雅黑"/>
                <a:cs typeface="+mn-cs"/>
              </a:rPr>
              <a:t>指定</a:t>
            </a:r>
            <a:r>
              <a:rPr kumimoji="0" lang="en-US" altLang="zh-TW" sz="900" b="0" i="0" u="none" strike="noStrike" kern="0" cap="none" spc="0" normalizeH="0" baseline="0" noProof="0" dirty="0" smtClean="0">
                <a:ln>
                  <a:noFill/>
                </a:ln>
                <a:solidFill>
                  <a:prstClr val="white">
                    <a:lumMod val="95000"/>
                  </a:prstClr>
                </a:solidFill>
                <a:effectLst/>
                <a:uLnTx/>
                <a:uFillTx/>
                <a:latin typeface="Calibri"/>
                <a:ea typeface="微软雅黑"/>
                <a:cs typeface="+mn-cs"/>
              </a:rPr>
              <a:t>RT</a:t>
            </a:r>
            <a:r>
              <a:rPr kumimoji="0" lang="zh-TW" altLang="en-US" sz="900" b="0" i="0" u="none" strike="noStrike" kern="0" cap="none" spc="0" normalizeH="0" baseline="0" noProof="0" dirty="0" smtClean="0">
                <a:ln>
                  <a:noFill/>
                </a:ln>
                <a:solidFill>
                  <a:prstClr val="white">
                    <a:lumMod val="95000"/>
                  </a:prstClr>
                </a:solidFill>
                <a:effectLst/>
                <a:uLnTx/>
                <a:uFillTx/>
                <a:latin typeface="Calibri"/>
                <a:ea typeface="微软雅黑"/>
                <a:cs typeface="+mn-cs"/>
              </a:rPr>
              <a:t>檢驗</a:t>
            </a:r>
            <a:endParaRPr kumimoji="0" lang="en-US" altLang="zh-TW" sz="900" b="0" i="0" u="none" strike="noStrike" kern="0" cap="none" spc="0" normalizeH="0" baseline="0" noProof="0" dirty="0" smtClean="0">
              <a:ln>
                <a:noFill/>
              </a:ln>
              <a:solidFill>
                <a:prstClr val="white">
                  <a:lumMod val="95000"/>
                </a:prstClr>
              </a:solidFill>
              <a:effectLst/>
              <a:uLnTx/>
              <a:uFillTx/>
              <a:latin typeface="Calibri"/>
              <a:ea typeface="微软雅黑"/>
              <a:cs typeface="+mn-cs"/>
            </a:endParaRPr>
          </a:p>
          <a:p>
            <a:pPr marL="180975" marR="0" lvl="0" indent="-180975"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zh-TW" altLang="en-US" sz="900" b="0" i="0" u="none" strike="noStrike" kern="0" cap="none" spc="0" normalizeH="0" baseline="0" noProof="0" dirty="0" smtClean="0">
                <a:ln>
                  <a:noFill/>
                </a:ln>
                <a:solidFill>
                  <a:prstClr val="white">
                    <a:lumMod val="95000"/>
                  </a:prstClr>
                </a:solidFill>
                <a:effectLst/>
                <a:uLnTx/>
                <a:uFillTx/>
                <a:latin typeface="Calibri"/>
                <a:ea typeface="微软雅黑"/>
                <a:cs typeface="+mn-cs"/>
              </a:rPr>
              <a:t>抽驗批數</a:t>
            </a:r>
            <a:endParaRPr kumimoji="0" lang="zh-TW" altLang="en-US" sz="900" b="0" i="0" u="none" strike="noStrike" kern="0" cap="none" spc="0" normalizeH="0" baseline="0" noProof="0" dirty="0">
              <a:ln>
                <a:noFill/>
              </a:ln>
              <a:solidFill>
                <a:prstClr val="white">
                  <a:lumMod val="95000"/>
                </a:prstClr>
              </a:solidFill>
              <a:effectLst/>
              <a:uLnTx/>
              <a:uFillTx/>
              <a:latin typeface="Calibri"/>
              <a:ea typeface="微软雅黑"/>
              <a:cs typeface="+mn-cs"/>
            </a:endParaRPr>
          </a:p>
        </p:txBody>
      </p:sp>
      <p:sp>
        <p:nvSpPr>
          <p:cNvPr id="66" name="圓角矩形 65"/>
          <p:cNvSpPr/>
          <p:nvPr/>
        </p:nvSpPr>
        <p:spPr>
          <a:xfrm>
            <a:off x="5168300" y="2516860"/>
            <a:ext cx="720000" cy="360000"/>
          </a:xfrm>
          <a:prstGeom prst="roundRect">
            <a:avLst/>
          </a:prstGeom>
          <a:solidFill>
            <a:srgbClr val="5B9BD5">
              <a:lumMod val="20000"/>
              <a:lumOff val="8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微软雅黑"/>
                <a:ea typeface="微软雅黑"/>
                <a:cs typeface="+mn-cs"/>
              </a:rPr>
              <a:t>WMS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dirty="0">
                <a:ln>
                  <a:noFill/>
                </a:ln>
                <a:solidFill>
                  <a:prstClr val="black"/>
                </a:solidFill>
                <a:effectLst/>
                <a:uLnTx/>
                <a:uFillTx/>
                <a:latin typeface="微软雅黑"/>
                <a:ea typeface="微软雅黑"/>
                <a:cs typeface="+mn-cs"/>
              </a:rPr>
              <a:t>調儲</a:t>
            </a:r>
          </a:p>
        </p:txBody>
      </p:sp>
      <p:sp>
        <p:nvSpPr>
          <p:cNvPr id="67" name="文字方塊 66"/>
          <p:cNvSpPr txBox="1"/>
          <p:nvPr/>
        </p:nvSpPr>
        <p:spPr>
          <a:xfrm>
            <a:off x="6557803" y="1585124"/>
            <a:ext cx="80021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0" cap="none" spc="0" normalizeH="0" baseline="0" noProof="0" dirty="0" smtClean="0">
                <a:ln>
                  <a:noFill/>
                </a:ln>
                <a:solidFill>
                  <a:prstClr val="white">
                    <a:lumMod val="95000"/>
                  </a:prstClr>
                </a:solidFill>
                <a:effectLst>
                  <a:glow rad="228600">
                    <a:srgbClr val="FFC000">
                      <a:satMod val="175000"/>
                      <a:alpha val="40000"/>
                    </a:srgbClr>
                  </a:glow>
                </a:effectLst>
                <a:uLnTx/>
                <a:uFillTx/>
                <a:latin typeface="微软雅黑"/>
                <a:ea typeface="微软雅黑"/>
                <a:cs typeface="+mn-cs"/>
              </a:rPr>
              <a:t>發料區</a:t>
            </a:r>
            <a:endParaRPr kumimoji="0" lang="zh-TW" altLang="en-US" sz="1600" b="0" i="0" u="none" strike="noStrike" kern="0" cap="none" spc="0" normalizeH="0" baseline="0" noProof="0" dirty="0">
              <a:ln>
                <a:noFill/>
              </a:ln>
              <a:solidFill>
                <a:prstClr val="white">
                  <a:lumMod val="95000"/>
                </a:prstClr>
              </a:solidFill>
              <a:effectLst>
                <a:glow rad="228600">
                  <a:srgbClr val="FFC000">
                    <a:satMod val="175000"/>
                    <a:alpha val="40000"/>
                  </a:srgbClr>
                </a:glow>
              </a:effectLst>
              <a:uLnTx/>
              <a:uFillTx/>
              <a:latin typeface="微软雅黑"/>
              <a:ea typeface="微软雅黑"/>
              <a:cs typeface="+mn-cs"/>
            </a:endParaRPr>
          </a:p>
        </p:txBody>
      </p:sp>
      <p:pic>
        <p:nvPicPr>
          <p:cNvPr id="68" name="圖片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711" y="1995686"/>
            <a:ext cx="487619" cy="487619"/>
          </a:xfrm>
          <a:prstGeom prst="rect">
            <a:avLst/>
          </a:prstGeom>
        </p:spPr>
      </p:pic>
      <p:pic>
        <p:nvPicPr>
          <p:cNvPr id="69" name="圖片 6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6263" y="3913365"/>
            <a:ext cx="487619" cy="487619"/>
          </a:xfrm>
          <a:prstGeom prst="rect">
            <a:avLst/>
          </a:prstGeom>
        </p:spPr>
      </p:pic>
      <p:pic>
        <p:nvPicPr>
          <p:cNvPr id="70" name="圖片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658" y="3913365"/>
            <a:ext cx="487619" cy="487619"/>
          </a:xfrm>
          <a:prstGeom prst="rect">
            <a:avLst/>
          </a:prstGeom>
        </p:spPr>
      </p:pic>
      <p:pic>
        <p:nvPicPr>
          <p:cNvPr id="71" name="圖片 7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03637" y="1995686"/>
            <a:ext cx="487619" cy="487619"/>
          </a:xfrm>
          <a:prstGeom prst="rect">
            <a:avLst/>
          </a:prstGeom>
        </p:spPr>
      </p:pic>
      <p:sp>
        <p:nvSpPr>
          <p:cNvPr id="72" name="矩形 71"/>
          <p:cNvSpPr/>
          <p:nvPr/>
        </p:nvSpPr>
        <p:spPr>
          <a:xfrm>
            <a:off x="97458" y="1810665"/>
            <a:ext cx="4078576" cy="1486357"/>
          </a:xfrm>
          <a:prstGeom prst="rect">
            <a:avLst/>
          </a:prstGeom>
          <a:noFill/>
          <a:ln w="9525" cap="flat" cmpd="sng" algn="ctr">
            <a:solidFill>
              <a:srgbClr val="70AD47">
                <a:lumMod val="20000"/>
                <a:lumOff val="80000"/>
              </a:srgbClr>
            </a:solidFill>
            <a:prstDash val="dash"/>
            <a:roun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a:ea typeface="微软雅黑"/>
              <a:cs typeface="+mn-cs"/>
            </a:endParaRPr>
          </a:p>
        </p:txBody>
      </p:sp>
      <p:sp>
        <p:nvSpPr>
          <p:cNvPr id="73" name="文字方塊 72"/>
          <p:cNvSpPr txBox="1"/>
          <p:nvPr/>
        </p:nvSpPr>
        <p:spPr>
          <a:xfrm>
            <a:off x="1550208" y="1585124"/>
            <a:ext cx="121058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0" cap="none" spc="0" normalizeH="0" baseline="0" noProof="0" dirty="0" smtClean="0">
                <a:ln>
                  <a:noFill/>
                </a:ln>
                <a:solidFill>
                  <a:prstClr val="white">
                    <a:lumMod val="95000"/>
                  </a:prstClr>
                </a:solidFill>
                <a:effectLst>
                  <a:glow rad="228600">
                    <a:srgbClr val="FFC000">
                      <a:satMod val="175000"/>
                      <a:alpha val="40000"/>
                    </a:srgbClr>
                  </a:glow>
                </a:effectLst>
                <a:uLnTx/>
                <a:uFillTx/>
                <a:latin typeface="微软雅黑"/>
                <a:ea typeface="微软雅黑"/>
                <a:cs typeface="+mn-cs"/>
              </a:rPr>
              <a:t>收料理貨區</a:t>
            </a:r>
            <a:endParaRPr kumimoji="0" lang="zh-TW" altLang="en-US" sz="1600" b="0" i="0" u="none" strike="noStrike" kern="0" cap="none" spc="0" normalizeH="0" baseline="0" noProof="0" dirty="0">
              <a:ln>
                <a:noFill/>
              </a:ln>
              <a:solidFill>
                <a:prstClr val="white">
                  <a:lumMod val="95000"/>
                </a:prstClr>
              </a:solidFill>
              <a:effectLst>
                <a:glow rad="228600">
                  <a:srgbClr val="FFC000">
                    <a:satMod val="175000"/>
                    <a:alpha val="40000"/>
                  </a:srgbClr>
                </a:glow>
              </a:effectLst>
              <a:uLnTx/>
              <a:uFillTx/>
              <a:latin typeface="微软雅黑"/>
              <a:ea typeface="微软雅黑"/>
              <a:cs typeface="+mn-cs"/>
            </a:endParaRPr>
          </a:p>
        </p:txBody>
      </p:sp>
      <p:sp>
        <p:nvSpPr>
          <p:cNvPr id="74" name="文字方塊 73"/>
          <p:cNvSpPr txBox="1"/>
          <p:nvPr/>
        </p:nvSpPr>
        <p:spPr>
          <a:xfrm>
            <a:off x="6557803" y="3579862"/>
            <a:ext cx="80021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0" cap="none" spc="0" normalizeH="0" baseline="0" noProof="0" dirty="0" smtClean="0">
                <a:ln>
                  <a:noFill/>
                </a:ln>
                <a:solidFill>
                  <a:prstClr val="white">
                    <a:lumMod val="95000"/>
                  </a:prstClr>
                </a:solidFill>
                <a:effectLst>
                  <a:glow rad="228600">
                    <a:srgbClr val="FFC000">
                      <a:satMod val="175000"/>
                      <a:alpha val="40000"/>
                    </a:srgbClr>
                  </a:glow>
                </a:effectLst>
                <a:uLnTx/>
                <a:uFillTx/>
                <a:latin typeface="微软雅黑"/>
                <a:ea typeface="微软雅黑"/>
                <a:cs typeface="+mn-cs"/>
              </a:rPr>
              <a:t>存貨區</a:t>
            </a:r>
          </a:p>
        </p:txBody>
      </p:sp>
      <p:sp>
        <p:nvSpPr>
          <p:cNvPr id="75" name="矩形 74"/>
          <p:cNvSpPr/>
          <p:nvPr/>
        </p:nvSpPr>
        <p:spPr>
          <a:xfrm>
            <a:off x="4911336" y="3781662"/>
            <a:ext cx="4053152" cy="1126283"/>
          </a:xfrm>
          <a:prstGeom prst="rect">
            <a:avLst/>
          </a:prstGeom>
          <a:noFill/>
          <a:ln w="9525" cap="flat" cmpd="sng" algn="ctr">
            <a:solidFill>
              <a:srgbClr val="70AD47">
                <a:lumMod val="20000"/>
                <a:lumOff val="80000"/>
              </a:srgbClr>
            </a:solidFill>
            <a:prstDash val="dash"/>
            <a:roun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a:ea typeface="微软雅黑"/>
              <a:cs typeface="+mn-cs"/>
            </a:endParaRPr>
          </a:p>
        </p:txBody>
      </p:sp>
      <p:pic>
        <p:nvPicPr>
          <p:cNvPr id="76" name="圖片 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4491" y="1995686"/>
            <a:ext cx="487619" cy="487619"/>
          </a:xfrm>
          <a:prstGeom prst="rect">
            <a:avLst/>
          </a:prstGeom>
        </p:spPr>
      </p:pic>
      <p:sp>
        <p:nvSpPr>
          <p:cNvPr id="77" name="矩形 76"/>
          <p:cNvSpPr/>
          <p:nvPr/>
        </p:nvSpPr>
        <p:spPr>
          <a:xfrm>
            <a:off x="4911336" y="1801187"/>
            <a:ext cx="4053151" cy="1495836"/>
          </a:xfrm>
          <a:prstGeom prst="rect">
            <a:avLst/>
          </a:prstGeom>
          <a:noFill/>
          <a:ln w="9525" cap="flat" cmpd="sng" algn="ctr">
            <a:solidFill>
              <a:srgbClr val="70AD47">
                <a:lumMod val="20000"/>
                <a:lumOff val="80000"/>
              </a:srgbClr>
            </a:solidFill>
            <a:prstDash val="dash"/>
            <a:roun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a:ea typeface="微软雅黑"/>
              <a:cs typeface="+mn-cs"/>
            </a:endParaRPr>
          </a:p>
        </p:txBody>
      </p:sp>
      <p:cxnSp>
        <p:nvCxnSpPr>
          <p:cNvPr id="79" name="肘形接點 78"/>
          <p:cNvCxnSpPr>
            <a:stCxn id="116" idx="2"/>
            <a:endCxn id="59" idx="1"/>
          </p:cNvCxnSpPr>
          <p:nvPr/>
        </p:nvCxnSpPr>
        <p:spPr>
          <a:xfrm rot="16200000" flipH="1">
            <a:off x="4303302" y="3759000"/>
            <a:ext cx="900160" cy="829836"/>
          </a:xfrm>
          <a:prstGeom prst="bentConnector2">
            <a:avLst/>
          </a:prstGeom>
          <a:noFill/>
          <a:ln w="19050" cap="flat" cmpd="sng" algn="ctr">
            <a:solidFill>
              <a:srgbClr val="5B9BD5"/>
            </a:solidFill>
            <a:prstDash val="solid"/>
            <a:miter lim="800000"/>
            <a:tailEnd type="stealth" w="lg" len="lg"/>
          </a:ln>
          <a:effectLst/>
        </p:spPr>
      </p:cxnSp>
      <p:sp>
        <p:nvSpPr>
          <p:cNvPr id="81" name="矩形 80"/>
          <p:cNvSpPr/>
          <p:nvPr/>
        </p:nvSpPr>
        <p:spPr>
          <a:xfrm>
            <a:off x="5076056" y="3361499"/>
            <a:ext cx="187535" cy="168331"/>
          </a:xfrm>
          <a:prstGeom prst="rect">
            <a:avLst/>
          </a:prstGeom>
          <a:no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dirty="0">
                <a:ln>
                  <a:noFill/>
                </a:ln>
                <a:solidFill>
                  <a:prstClr val="white">
                    <a:lumMod val="95000"/>
                  </a:prstClr>
                </a:solidFill>
                <a:effectLst/>
                <a:uLnTx/>
                <a:uFillTx/>
                <a:latin typeface="Calibri"/>
                <a:ea typeface="微软雅黑"/>
                <a:cs typeface="+mn-cs"/>
              </a:rPr>
              <a:t>是</a:t>
            </a:r>
            <a:endParaRPr kumimoji="0" lang="en-US" altLang="zh-TW" sz="1000" b="0" i="0" u="none" strike="noStrike" kern="0" cap="none" spc="0" normalizeH="0" baseline="0" noProof="0" dirty="0" smtClean="0">
              <a:ln>
                <a:noFill/>
              </a:ln>
              <a:solidFill>
                <a:prstClr val="white">
                  <a:lumMod val="95000"/>
                </a:prstClr>
              </a:solidFill>
              <a:effectLst/>
              <a:uLnTx/>
              <a:uFillTx/>
              <a:latin typeface="Calibri"/>
              <a:ea typeface="微软雅黑"/>
              <a:cs typeface="+mn-cs"/>
            </a:endParaRPr>
          </a:p>
        </p:txBody>
      </p:sp>
      <p:sp>
        <p:nvSpPr>
          <p:cNvPr id="83" name="矩形 82"/>
          <p:cNvSpPr/>
          <p:nvPr/>
        </p:nvSpPr>
        <p:spPr>
          <a:xfrm>
            <a:off x="4356781" y="3849101"/>
            <a:ext cx="187535" cy="168331"/>
          </a:xfrm>
          <a:prstGeom prst="rect">
            <a:avLst/>
          </a:prstGeom>
          <a:no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dirty="0" smtClean="0">
                <a:ln>
                  <a:noFill/>
                </a:ln>
                <a:solidFill>
                  <a:prstClr val="white">
                    <a:lumMod val="95000"/>
                  </a:prstClr>
                </a:solidFill>
                <a:effectLst/>
                <a:uLnTx/>
                <a:uFillTx/>
                <a:latin typeface="Calibri"/>
                <a:ea typeface="微软雅黑"/>
                <a:cs typeface="+mn-cs"/>
              </a:rPr>
              <a:t>否</a:t>
            </a:r>
            <a:endParaRPr kumimoji="0" lang="en-US" altLang="zh-TW" sz="1000" b="0" i="0" u="none" strike="noStrike" kern="0" cap="none" spc="0" normalizeH="0" baseline="0" noProof="0" dirty="0" smtClean="0">
              <a:ln>
                <a:noFill/>
              </a:ln>
              <a:solidFill>
                <a:prstClr val="white">
                  <a:lumMod val="95000"/>
                </a:prstClr>
              </a:solidFill>
              <a:effectLst/>
              <a:uLnTx/>
              <a:uFillTx/>
              <a:latin typeface="Calibri"/>
              <a:ea typeface="微软雅黑"/>
              <a:cs typeface="+mn-cs"/>
            </a:endParaRPr>
          </a:p>
        </p:txBody>
      </p:sp>
      <p:sp>
        <p:nvSpPr>
          <p:cNvPr id="89" name="標題 1"/>
          <p:cNvSpPr>
            <a:spLocks noGrp="1"/>
          </p:cNvSpPr>
          <p:nvPr>
            <p:ph type="title"/>
          </p:nvPr>
        </p:nvSpPr>
        <p:spPr>
          <a:xfrm>
            <a:off x="457247" y="206030"/>
            <a:ext cx="8229601" cy="536971"/>
          </a:xfrm>
        </p:spPr>
        <p:txBody>
          <a:bodyPr/>
          <a:lstStyle/>
          <a:p>
            <a:r>
              <a:rPr lang="zh-TW" altLang="en-US" b="1" dirty="0" smtClean="0">
                <a:solidFill>
                  <a:schemeClr val="bg1"/>
                </a:solidFill>
                <a:latin typeface="微軟正黑體" pitchFamily="34" charset="-120"/>
                <a:ea typeface="微軟正黑體" pitchFamily="34" charset="-120"/>
              </a:rPr>
              <a:t>專案</a:t>
            </a:r>
            <a:r>
              <a:rPr lang="en-US" altLang="zh-TW" b="1" dirty="0" smtClean="0">
                <a:solidFill>
                  <a:schemeClr val="bg1"/>
                </a:solidFill>
                <a:latin typeface="微軟正黑體" pitchFamily="34" charset="-120"/>
                <a:ea typeface="微軟正黑體" pitchFamily="34" charset="-120"/>
              </a:rPr>
              <a:t>/CR </a:t>
            </a:r>
            <a:r>
              <a:rPr lang="zh-TW" altLang="en-US" b="1" dirty="0" smtClean="0">
                <a:solidFill>
                  <a:schemeClr val="bg1"/>
                </a:solidFill>
                <a:latin typeface="微軟正黑體" pitchFamily="34" charset="-120"/>
                <a:ea typeface="微軟正黑體" pitchFamily="34" charset="-120"/>
              </a:rPr>
              <a:t>進度報告</a:t>
            </a:r>
            <a:endParaRPr lang="zh-TW" altLang="en-US" b="1" dirty="0">
              <a:solidFill>
                <a:schemeClr val="bg1"/>
              </a:solidFill>
              <a:latin typeface="微軟正黑體" pitchFamily="34" charset="-120"/>
              <a:ea typeface="微軟正黑體" pitchFamily="34" charset="-120"/>
            </a:endParaRPr>
          </a:p>
        </p:txBody>
      </p:sp>
      <p:grpSp>
        <p:nvGrpSpPr>
          <p:cNvPr id="90" name="组合 24"/>
          <p:cNvGrpSpPr/>
          <p:nvPr/>
        </p:nvGrpSpPr>
        <p:grpSpPr>
          <a:xfrm>
            <a:off x="335756" y="699788"/>
            <a:ext cx="385161" cy="431802"/>
            <a:chOff x="447675" y="367239"/>
            <a:chExt cx="513548" cy="575736"/>
          </a:xfrm>
        </p:grpSpPr>
        <p:sp>
          <p:nvSpPr>
            <p:cNvPr id="91" name="等腰三角形 90"/>
            <p:cNvSpPr/>
            <p:nvPr/>
          </p:nvSpPr>
          <p:spPr>
            <a:xfrm rot="5400000">
              <a:off x="414282" y="400632"/>
              <a:ext cx="484204" cy="417418"/>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46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Microsoft YaHei" panose="020B0503020204020204" pitchFamily="34" charset="-122"/>
                <a:ea typeface="微软雅黑"/>
                <a:cs typeface="+mn-cs"/>
              </a:endParaRPr>
            </a:p>
          </p:txBody>
        </p:sp>
        <p:sp>
          <p:nvSpPr>
            <p:cNvPr id="92" name="等腰三角形 91"/>
            <p:cNvSpPr/>
            <p:nvPr/>
          </p:nvSpPr>
          <p:spPr>
            <a:xfrm rot="5400000">
              <a:off x="581357" y="563109"/>
              <a:ext cx="408004" cy="351728"/>
            </a:xfrm>
            <a:prstGeom prst="triangle">
              <a:avLst/>
            </a:prstGeom>
            <a:solidFill>
              <a:srgbClr val="2A999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46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Microsoft YaHei" panose="020B0503020204020204" pitchFamily="34" charset="-122"/>
                <a:ea typeface="微软雅黑"/>
                <a:cs typeface="+mn-cs"/>
              </a:endParaRPr>
            </a:p>
          </p:txBody>
        </p:sp>
      </p:grpSp>
      <p:sp>
        <p:nvSpPr>
          <p:cNvPr id="93" name="矩形 92"/>
          <p:cNvSpPr/>
          <p:nvPr/>
        </p:nvSpPr>
        <p:spPr>
          <a:xfrm>
            <a:off x="766796" y="719483"/>
            <a:ext cx="7454849" cy="392413"/>
          </a:xfrm>
          <a:prstGeom prst="rect">
            <a:avLst/>
          </a:prstGeom>
        </p:spPr>
        <p:txBody>
          <a:bodyPr wrap="square" lIns="68550" tIns="34289" rIns="68550" bIns="34289">
            <a:spAutoFit/>
          </a:bodyPr>
          <a:lstStyle/>
          <a:p>
            <a:pPr marL="0" marR="0" lvl="0" indent="0" algn="l" defTabSz="685460" rtl="0" eaLnBrk="1" fontAlgn="auto" latinLnBrk="0" hangingPunct="1">
              <a:lnSpc>
                <a:spcPct val="100000"/>
              </a:lnSpc>
              <a:spcBef>
                <a:spcPts val="0"/>
              </a:spcBef>
              <a:spcAft>
                <a:spcPts val="0"/>
              </a:spcAft>
              <a:buClrTx/>
              <a:buSzTx/>
              <a:buFontTx/>
              <a:buNone/>
              <a:tabLst/>
              <a:defRPr/>
            </a:pPr>
            <a:r>
              <a:rPr kumimoji="0" lang="zh-TW" altLang="en-US" sz="2100" b="1" i="0" u="none" strike="noStrike" kern="1200" cap="none" spc="0" normalizeH="0" baseline="0" noProof="0" dirty="0" smtClean="0">
                <a:ln>
                  <a:noFill/>
                </a:ln>
                <a:solidFill>
                  <a:srgbClr val="70AD47">
                    <a:lumMod val="60000"/>
                    <a:lumOff val="40000"/>
                  </a:srgbClr>
                </a:solidFill>
                <a:effectLst>
                  <a:outerShdw blurRad="38100" dist="38100" dir="2700000" algn="tl">
                    <a:srgbClr val="000000">
                      <a:alpha val="43137"/>
                    </a:srgbClr>
                  </a:outerShdw>
                </a:effectLst>
                <a:uLnTx/>
                <a:uFillTx/>
                <a:latin typeface="Microsoft YaHei" panose="020B0503020204020204" pitchFamily="34" charset="-122"/>
                <a:ea typeface="微软雅黑"/>
                <a:cs typeface="+mn-cs"/>
              </a:rPr>
              <a:t>原物料收發</a:t>
            </a:r>
            <a:r>
              <a:rPr kumimoji="0" lang="zh-TW" altLang="en-US" sz="2100" b="1" i="0" u="none" strike="noStrike" kern="1200" cap="none" spc="0" normalizeH="0" baseline="0" noProof="0" dirty="0">
                <a:ln>
                  <a:noFill/>
                </a:ln>
                <a:solidFill>
                  <a:srgbClr val="70AD47">
                    <a:lumMod val="60000"/>
                    <a:lumOff val="40000"/>
                  </a:srgbClr>
                </a:solidFill>
                <a:effectLst>
                  <a:outerShdw blurRad="38100" dist="38100" dir="2700000" algn="tl">
                    <a:srgbClr val="000000">
                      <a:alpha val="43137"/>
                    </a:srgbClr>
                  </a:outerShdw>
                </a:effectLst>
                <a:uLnTx/>
                <a:uFillTx/>
                <a:latin typeface="Microsoft YaHei" panose="020B0503020204020204" pitchFamily="34" charset="-122"/>
                <a:ea typeface="微软雅黑"/>
                <a:cs typeface="+mn-cs"/>
              </a:rPr>
              <a:t>料作業流程</a:t>
            </a:r>
            <a:r>
              <a:rPr kumimoji="0" lang="zh-TW" altLang="en-US" sz="2100" b="1" i="0" u="none" strike="noStrike" kern="1200" cap="none" spc="0" normalizeH="0" baseline="0" noProof="0" dirty="0" smtClean="0">
                <a:ln>
                  <a:noFill/>
                </a:ln>
                <a:solidFill>
                  <a:srgbClr val="70AD47">
                    <a:lumMod val="60000"/>
                    <a:lumOff val="40000"/>
                  </a:srgbClr>
                </a:solidFill>
                <a:effectLst>
                  <a:outerShdw blurRad="38100" dist="38100" dir="2700000" algn="tl">
                    <a:srgbClr val="000000">
                      <a:alpha val="43137"/>
                    </a:srgbClr>
                  </a:outerShdw>
                </a:effectLst>
                <a:uLnTx/>
                <a:uFillTx/>
                <a:latin typeface="Microsoft YaHei" panose="020B0503020204020204" pitchFamily="34" charset="-122"/>
                <a:ea typeface="微软雅黑"/>
                <a:cs typeface="+mn-cs"/>
              </a:rPr>
              <a:t>簡化</a:t>
            </a:r>
            <a:endParaRPr kumimoji="0" lang="zh-CN" altLang="en-US" sz="1200" b="1" i="0" u="none" strike="noStrike" kern="1200" cap="none" spc="0" normalizeH="0" baseline="0" noProof="0" dirty="0">
              <a:ln>
                <a:noFill/>
              </a:ln>
              <a:solidFill>
                <a:srgbClr val="70AD47">
                  <a:lumMod val="60000"/>
                  <a:lumOff val="40000"/>
                </a:srgbClr>
              </a:solidFill>
              <a:effectLst>
                <a:outerShdw blurRad="38100" dist="38100" dir="2700000" algn="tl">
                  <a:srgbClr val="000000">
                    <a:alpha val="43137"/>
                  </a:srgbClr>
                </a:outerShdw>
              </a:effectLst>
              <a:uLnTx/>
              <a:uFillTx/>
              <a:latin typeface="Microsoft YaHei" panose="020B0503020204020204" pitchFamily="34" charset="-122"/>
              <a:ea typeface="微软雅黑"/>
              <a:cs typeface="+mn-cs"/>
            </a:endParaRPr>
          </a:p>
        </p:txBody>
      </p:sp>
      <p:cxnSp>
        <p:nvCxnSpPr>
          <p:cNvPr id="101" name="直線單箭頭接點 100"/>
          <p:cNvCxnSpPr>
            <a:stCxn id="102" idx="3"/>
            <a:endCxn id="104" idx="1"/>
          </p:cNvCxnSpPr>
          <p:nvPr/>
        </p:nvCxnSpPr>
        <p:spPr>
          <a:xfrm>
            <a:off x="6876168" y="2694327"/>
            <a:ext cx="216112" cy="0"/>
          </a:xfrm>
          <a:prstGeom prst="straightConnector1">
            <a:avLst/>
          </a:prstGeom>
          <a:noFill/>
          <a:ln w="19050" cap="flat" cmpd="sng" algn="ctr">
            <a:solidFill>
              <a:srgbClr val="5B9BD5"/>
            </a:solidFill>
            <a:prstDash val="solid"/>
            <a:miter lim="800000"/>
            <a:tailEnd type="stealth" w="lg" len="lg"/>
          </a:ln>
          <a:effectLst/>
        </p:spPr>
      </p:cxnSp>
      <p:sp>
        <p:nvSpPr>
          <p:cNvPr id="102" name="圓角矩形 101"/>
          <p:cNvSpPr/>
          <p:nvPr/>
        </p:nvSpPr>
        <p:spPr>
          <a:xfrm>
            <a:off x="6084168" y="2514327"/>
            <a:ext cx="792000" cy="360000"/>
          </a:xfrm>
          <a:prstGeom prst="roundRect">
            <a:avLst/>
          </a:prstGeom>
          <a:no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dirty="0" smtClean="0">
                <a:ln>
                  <a:noFill/>
                </a:ln>
                <a:solidFill>
                  <a:prstClr val="white">
                    <a:lumMod val="95000"/>
                  </a:prstClr>
                </a:solidFill>
                <a:effectLst/>
                <a:uLnTx/>
                <a:uFillTx/>
                <a:latin typeface="微软雅黑"/>
                <a:ea typeface="微软雅黑"/>
                <a:cs typeface="+mn-cs"/>
              </a:rPr>
              <a:t>領</a:t>
            </a:r>
            <a:r>
              <a:rPr kumimoji="0" lang="zh-TW" altLang="en-US" sz="1000" b="0" i="0" u="none" strike="noStrike" kern="0" cap="none" spc="0" normalizeH="0" baseline="0" noProof="0" dirty="0">
                <a:ln>
                  <a:noFill/>
                </a:ln>
                <a:solidFill>
                  <a:prstClr val="white">
                    <a:lumMod val="95000"/>
                  </a:prstClr>
                </a:solidFill>
                <a:effectLst/>
                <a:uLnTx/>
                <a:uFillTx/>
                <a:latin typeface="微软雅黑"/>
                <a:ea typeface="微软雅黑"/>
                <a:cs typeface="+mn-cs"/>
              </a:rPr>
              <a:t>撥</a:t>
            </a:r>
            <a:r>
              <a:rPr kumimoji="0" lang="zh-TW" altLang="en-US" sz="1000" b="0" i="0" u="none" strike="noStrike" kern="0" cap="none" spc="0" normalizeH="0" baseline="0" noProof="0" dirty="0" smtClean="0">
                <a:ln>
                  <a:noFill/>
                </a:ln>
                <a:solidFill>
                  <a:prstClr val="white">
                    <a:lumMod val="95000"/>
                  </a:prstClr>
                </a:solidFill>
                <a:effectLst/>
                <a:uLnTx/>
                <a:uFillTx/>
                <a:latin typeface="微软雅黑"/>
                <a:ea typeface="微软雅黑"/>
                <a:cs typeface="+mn-cs"/>
              </a:rPr>
              <a:t>單</a:t>
            </a:r>
            <a:r>
              <a:rPr kumimoji="0" lang="en-US" altLang="zh-TW" sz="1000" b="0" i="0" u="none" strike="noStrike" kern="0" cap="none" spc="0" normalizeH="0" baseline="0" noProof="0" dirty="0" smtClean="0">
                <a:ln>
                  <a:noFill/>
                </a:ln>
                <a:solidFill>
                  <a:prstClr val="white">
                    <a:lumMod val="95000"/>
                  </a:prstClr>
                </a:solidFill>
                <a:effectLst/>
                <a:uLnTx/>
                <a:uFillTx/>
                <a:latin typeface="微软雅黑"/>
                <a:ea typeface="微软雅黑"/>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dirty="0" smtClean="0">
                <a:ln>
                  <a:noFill/>
                </a:ln>
                <a:solidFill>
                  <a:prstClr val="white">
                    <a:lumMod val="95000"/>
                  </a:prstClr>
                </a:solidFill>
                <a:effectLst/>
                <a:uLnTx/>
                <a:uFillTx/>
                <a:latin typeface="微软雅黑"/>
                <a:ea typeface="微软雅黑"/>
                <a:cs typeface="+mn-cs"/>
              </a:rPr>
              <a:t>補領單</a:t>
            </a:r>
            <a:endParaRPr kumimoji="0" lang="zh-TW" altLang="en-US" sz="1000" b="0" i="0" u="none" strike="noStrike" kern="0" cap="none" spc="0" normalizeH="0" baseline="0" noProof="0" dirty="0">
              <a:ln>
                <a:noFill/>
              </a:ln>
              <a:solidFill>
                <a:prstClr val="white">
                  <a:lumMod val="95000"/>
                </a:prstClr>
              </a:solidFill>
              <a:effectLst/>
              <a:uLnTx/>
              <a:uFillTx/>
              <a:latin typeface="微软雅黑"/>
              <a:ea typeface="微软雅黑"/>
              <a:cs typeface="+mn-cs"/>
            </a:endParaRPr>
          </a:p>
        </p:txBody>
      </p:sp>
      <p:pic>
        <p:nvPicPr>
          <p:cNvPr id="103" name="圖片 10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85121" y="2090677"/>
            <a:ext cx="390095" cy="390095"/>
          </a:xfrm>
          <a:prstGeom prst="rect">
            <a:avLst/>
          </a:prstGeom>
        </p:spPr>
      </p:pic>
      <p:sp>
        <p:nvSpPr>
          <p:cNvPr id="104" name="圓角矩形 103"/>
          <p:cNvSpPr/>
          <p:nvPr/>
        </p:nvSpPr>
        <p:spPr>
          <a:xfrm>
            <a:off x="7092280" y="2514327"/>
            <a:ext cx="792000" cy="360000"/>
          </a:xfrm>
          <a:prstGeom prst="roundRect">
            <a:avLst/>
          </a:prstGeom>
          <a:solidFill>
            <a:srgbClr val="5B9BD5">
              <a:lumMod val="20000"/>
              <a:lumOff val="8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微软雅黑"/>
                <a:ea typeface="微软雅黑"/>
                <a:cs typeface="+mn-cs"/>
              </a:rPr>
              <a:t>WMS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dirty="0" smtClean="0">
                <a:ln>
                  <a:noFill/>
                </a:ln>
                <a:solidFill>
                  <a:prstClr val="black"/>
                </a:solidFill>
                <a:effectLst/>
                <a:uLnTx/>
                <a:uFillTx/>
                <a:latin typeface="微软雅黑"/>
                <a:ea typeface="微软雅黑"/>
                <a:cs typeface="+mn-cs"/>
              </a:rPr>
              <a:t>發料揀貨</a:t>
            </a:r>
            <a:endParaRPr kumimoji="0" lang="zh-TW" altLang="en-US" sz="1000" b="0" i="0" u="none" strike="noStrike" kern="0" cap="none" spc="0" normalizeH="0" baseline="0" noProof="0" dirty="0">
              <a:ln>
                <a:noFill/>
              </a:ln>
              <a:solidFill>
                <a:prstClr val="black"/>
              </a:solidFill>
              <a:effectLst/>
              <a:uLnTx/>
              <a:uFillTx/>
              <a:latin typeface="微软雅黑"/>
              <a:ea typeface="微软雅黑"/>
              <a:cs typeface="+mn-cs"/>
            </a:endParaRPr>
          </a:p>
        </p:txBody>
      </p:sp>
      <p:pic>
        <p:nvPicPr>
          <p:cNvPr id="105" name="圖片 10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44471" y="2005872"/>
            <a:ext cx="487619" cy="487619"/>
          </a:xfrm>
          <a:prstGeom prst="rect">
            <a:avLst/>
          </a:prstGeom>
        </p:spPr>
      </p:pic>
      <p:sp>
        <p:nvSpPr>
          <p:cNvPr id="106" name="圓角矩形 105"/>
          <p:cNvSpPr/>
          <p:nvPr/>
        </p:nvSpPr>
        <p:spPr>
          <a:xfrm>
            <a:off x="8100392" y="2514327"/>
            <a:ext cx="792000" cy="360000"/>
          </a:xfrm>
          <a:prstGeom prst="roundRect">
            <a:avLst/>
          </a:prstGeom>
          <a:no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smtClean="0">
                <a:ln>
                  <a:noFill/>
                </a:ln>
                <a:solidFill>
                  <a:prstClr val="white">
                    <a:lumMod val="95000"/>
                  </a:prstClr>
                </a:solidFill>
                <a:effectLst/>
                <a:uLnTx/>
                <a:uFillTx/>
                <a:latin typeface="微软雅黑"/>
                <a:ea typeface="微软雅黑"/>
                <a:cs typeface="+mn-cs"/>
              </a:rPr>
              <a:t>SAP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dirty="0">
                <a:ln>
                  <a:noFill/>
                </a:ln>
                <a:solidFill>
                  <a:prstClr val="white">
                    <a:lumMod val="95000"/>
                  </a:prstClr>
                </a:solidFill>
                <a:effectLst/>
                <a:uLnTx/>
                <a:uFillTx/>
                <a:latin typeface="微软雅黑"/>
                <a:ea typeface="微软雅黑"/>
                <a:cs typeface="+mn-cs"/>
              </a:rPr>
              <a:t>發</a:t>
            </a:r>
            <a:r>
              <a:rPr kumimoji="0" lang="zh-TW" altLang="en-US" sz="1000" b="0" i="0" u="none" strike="noStrike" kern="0" cap="none" spc="0" normalizeH="0" baseline="0" noProof="0" dirty="0" smtClean="0">
                <a:ln>
                  <a:noFill/>
                </a:ln>
                <a:solidFill>
                  <a:prstClr val="white">
                    <a:lumMod val="95000"/>
                  </a:prstClr>
                </a:solidFill>
                <a:effectLst/>
                <a:uLnTx/>
                <a:uFillTx/>
                <a:latin typeface="微软雅黑"/>
                <a:ea typeface="微软雅黑"/>
                <a:cs typeface="+mn-cs"/>
              </a:rPr>
              <a:t>料</a:t>
            </a:r>
            <a:r>
              <a:rPr kumimoji="0" lang="zh-TW" altLang="en-US" sz="1000" b="0" i="0" u="none" strike="noStrike" kern="0" cap="none" spc="0" normalizeH="0" baseline="0" noProof="0" dirty="0">
                <a:ln>
                  <a:noFill/>
                </a:ln>
                <a:solidFill>
                  <a:prstClr val="white">
                    <a:lumMod val="95000"/>
                  </a:prstClr>
                </a:solidFill>
                <a:effectLst/>
                <a:uLnTx/>
                <a:uFillTx/>
                <a:latin typeface="微软雅黑"/>
                <a:ea typeface="微软雅黑"/>
                <a:cs typeface="+mn-cs"/>
              </a:rPr>
              <a:t>過</a:t>
            </a:r>
            <a:r>
              <a:rPr kumimoji="0" lang="zh-TW" altLang="en-US" sz="1000" b="0" i="0" u="none" strike="noStrike" kern="0" cap="none" spc="0" normalizeH="0" baseline="0" noProof="0" dirty="0" smtClean="0">
                <a:ln>
                  <a:noFill/>
                </a:ln>
                <a:solidFill>
                  <a:prstClr val="white">
                    <a:lumMod val="95000"/>
                  </a:prstClr>
                </a:solidFill>
                <a:effectLst/>
                <a:uLnTx/>
                <a:uFillTx/>
                <a:latin typeface="微软雅黑"/>
                <a:ea typeface="微软雅黑"/>
                <a:cs typeface="+mn-cs"/>
              </a:rPr>
              <a:t>帳</a:t>
            </a:r>
            <a:endParaRPr kumimoji="0" lang="zh-TW" altLang="en-US" sz="1000" b="0" i="0" u="none" strike="noStrike" kern="0" cap="none" spc="0" normalizeH="0" baseline="0" noProof="0" dirty="0">
              <a:ln>
                <a:noFill/>
              </a:ln>
              <a:solidFill>
                <a:prstClr val="white">
                  <a:lumMod val="95000"/>
                </a:prstClr>
              </a:solidFill>
              <a:effectLst/>
              <a:uLnTx/>
              <a:uFillTx/>
              <a:latin typeface="微软雅黑"/>
              <a:ea typeface="微软雅黑"/>
              <a:cs typeface="+mn-cs"/>
            </a:endParaRPr>
          </a:p>
        </p:txBody>
      </p:sp>
      <p:cxnSp>
        <p:nvCxnSpPr>
          <p:cNvPr id="107" name="直線單箭頭接點 106"/>
          <p:cNvCxnSpPr>
            <a:stCxn id="104" idx="3"/>
            <a:endCxn id="106" idx="1"/>
          </p:cNvCxnSpPr>
          <p:nvPr/>
        </p:nvCxnSpPr>
        <p:spPr>
          <a:xfrm>
            <a:off x="7884280" y="2694327"/>
            <a:ext cx="216112" cy="0"/>
          </a:xfrm>
          <a:prstGeom prst="straightConnector1">
            <a:avLst/>
          </a:prstGeom>
          <a:noFill/>
          <a:ln w="19050" cap="flat" cmpd="sng" algn="ctr">
            <a:solidFill>
              <a:srgbClr val="5B9BD5"/>
            </a:solidFill>
            <a:prstDash val="solid"/>
            <a:miter lim="800000"/>
            <a:tailEnd type="stealth" w="lg" len="lg"/>
          </a:ln>
          <a:effectLst/>
        </p:spPr>
      </p:cxnSp>
      <p:pic>
        <p:nvPicPr>
          <p:cNvPr id="108" name="圖片 1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2583" y="2010427"/>
            <a:ext cx="487619" cy="487619"/>
          </a:xfrm>
          <a:prstGeom prst="rect">
            <a:avLst/>
          </a:prstGeom>
        </p:spPr>
      </p:pic>
      <p:cxnSp>
        <p:nvCxnSpPr>
          <p:cNvPr id="112" name="肘形接點 111"/>
          <p:cNvCxnSpPr>
            <a:stCxn id="51" idx="2"/>
            <a:endCxn id="53" idx="1"/>
          </p:cNvCxnSpPr>
          <p:nvPr/>
        </p:nvCxnSpPr>
        <p:spPr>
          <a:xfrm rot="5400000">
            <a:off x="1221239" y="2154845"/>
            <a:ext cx="1705382" cy="3232925"/>
          </a:xfrm>
          <a:prstGeom prst="bentConnector4">
            <a:avLst>
              <a:gd name="adj1" fmla="val 29274"/>
              <a:gd name="adj2" fmla="val 107071"/>
            </a:avLst>
          </a:prstGeom>
          <a:noFill/>
          <a:ln w="19050" cap="flat" cmpd="sng" algn="ctr">
            <a:solidFill>
              <a:srgbClr val="5B9BD5"/>
            </a:solidFill>
            <a:prstDash val="solid"/>
            <a:miter lim="800000"/>
            <a:tailEnd type="stealth" w="lg" len="lg"/>
          </a:ln>
          <a:effectLst/>
        </p:spPr>
      </p:cxnSp>
      <p:sp>
        <p:nvSpPr>
          <p:cNvPr id="113" name="圓角矩形 112"/>
          <p:cNvSpPr/>
          <p:nvPr/>
        </p:nvSpPr>
        <p:spPr>
          <a:xfrm>
            <a:off x="1619672" y="4443998"/>
            <a:ext cx="792000" cy="360000"/>
          </a:xfrm>
          <a:prstGeom prst="roundRect">
            <a:avLst/>
          </a:prstGeom>
          <a:solidFill>
            <a:srgbClr val="5B9BD5">
              <a:lumMod val="20000"/>
              <a:lumOff val="8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微软雅黑"/>
                <a:ea typeface="微软雅黑"/>
                <a:cs typeface="+mn-cs"/>
              </a:rPr>
              <a:t>WMS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smtClean="0">
                <a:ln>
                  <a:noFill/>
                </a:ln>
                <a:solidFill>
                  <a:prstClr val="black"/>
                </a:solidFill>
                <a:effectLst/>
                <a:uLnTx/>
                <a:uFillTx/>
                <a:latin typeface="微软雅黑"/>
                <a:ea typeface="微软雅黑"/>
                <a:cs typeface="+mn-cs"/>
              </a:rPr>
              <a:t>IQA</a:t>
            </a:r>
            <a:r>
              <a:rPr kumimoji="0" lang="zh-TW" altLang="en-US" sz="1000" b="0" i="0" u="none" strike="noStrike" kern="0" cap="none" spc="0" normalizeH="0" baseline="0" noProof="0" dirty="0" smtClean="0">
                <a:ln>
                  <a:noFill/>
                </a:ln>
                <a:solidFill>
                  <a:prstClr val="black"/>
                </a:solidFill>
                <a:effectLst/>
                <a:uLnTx/>
                <a:uFillTx/>
                <a:latin typeface="微软雅黑"/>
                <a:ea typeface="微软雅黑"/>
                <a:cs typeface="+mn-cs"/>
              </a:rPr>
              <a:t>作業</a:t>
            </a:r>
            <a:endParaRPr kumimoji="0" lang="zh-TW" altLang="en-US" sz="1000" b="0" i="0" u="none" strike="noStrike" kern="0" cap="none" spc="0" normalizeH="0" baseline="0" noProof="0" dirty="0">
              <a:ln>
                <a:noFill/>
              </a:ln>
              <a:solidFill>
                <a:prstClr val="black"/>
              </a:solidFill>
              <a:effectLst/>
              <a:uLnTx/>
              <a:uFillTx/>
              <a:latin typeface="微软雅黑"/>
              <a:ea typeface="微软雅黑"/>
              <a:cs typeface="+mn-cs"/>
            </a:endParaRPr>
          </a:p>
        </p:txBody>
      </p:sp>
      <p:cxnSp>
        <p:nvCxnSpPr>
          <p:cNvPr id="114" name="直線單箭頭接點 113"/>
          <p:cNvCxnSpPr>
            <a:stCxn id="113" idx="3"/>
            <a:endCxn id="54" idx="1"/>
          </p:cNvCxnSpPr>
          <p:nvPr/>
        </p:nvCxnSpPr>
        <p:spPr>
          <a:xfrm>
            <a:off x="2411672" y="4623998"/>
            <a:ext cx="432136" cy="0"/>
          </a:xfrm>
          <a:prstGeom prst="straightConnector1">
            <a:avLst/>
          </a:prstGeom>
          <a:noFill/>
          <a:ln w="19050" cap="flat" cmpd="sng" algn="ctr">
            <a:solidFill>
              <a:srgbClr val="5B9BD5"/>
            </a:solidFill>
            <a:prstDash val="solid"/>
            <a:miter lim="800000"/>
            <a:tailEnd type="stealth" w="lg" len="lg"/>
          </a:ln>
          <a:effectLst/>
        </p:spPr>
      </p:cxnSp>
      <p:pic>
        <p:nvPicPr>
          <p:cNvPr id="115" name="圖片 1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95998" y="3892570"/>
            <a:ext cx="487619" cy="487619"/>
          </a:xfrm>
          <a:prstGeom prst="rect">
            <a:avLst/>
          </a:prstGeom>
        </p:spPr>
      </p:pic>
      <p:sp>
        <p:nvSpPr>
          <p:cNvPr id="116" name="流程圖: 決策 115"/>
          <p:cNvSpPr/>
          <p:nvPr/>
        </p:nvSpPr>
        <p:spPr>
          <a:xfrm>
            <a:off x="3923928" y="3280327"/>
            <a:ext cx="829071" cy="443511"/>
          </a:xfrm>
          <a:prstGeom prst="flowChartDecision">
            <a:avLst/>
          </a:prstGeom>
          <a:solidFill>
            <a:srgbClr val="5B9BD5">
              <a:lumMod val="20000"/>
              <a:lumOff val="8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0" cap="none" spc="0" normalizeH="0" baseline="0" noProof="0" dirty="0" smtClean="0">
                <a:ln>
                  <a:noFill/>
                </a:ln>
                <a:solidFill>
                  <a:prstClr val="black"/>
                </a:solidFill>
                <a:effectLst/>
                <a:uLnTx/>
                <a:uFillTx/>
                <a:latin typeface="微软雅黑"/>
                <a:ea typeface="微软雅黑"/>
                <a:cs typeface="+mn-cs"/>
              </a:rPr>
              <a:t>預備</a:t>
            </a:r>
            <a:r>
              <a:rPr kumimoji="0" lang="zh-TW" altLang="en-US" sz="900" b="0" i="0" u="none" strike="noStrike" kern="0" cap="none" spc="0" normalizeH="0" baseline="0" noProof="0" dirty="0">
                <a:ln>
                  <a:noFill/>
                </a:ln>
                <a:solidFill>
                  <a:prstClr val="black"/>
                </a:solidFill>
                <a:effectLst/>
                <a:uLnTx/>
                <a:uFillTx/>
                <a:latin typeface="微软雅黑"/>
                <a:ea typeface="微软雅黑"/>
                <a:cs typeface="+mn-cs"/>
              </a:rPr>
              <a:t>發</a:t>
            </a:r>
            <a:r>
              <a:rPr kumimoji="0" lang="zh-TW" altLang="en-US" sz="900" b="0" i="0" u="none" strike="noStrike" kern="0" cap="none" spc="0" normalizeH="0" baseline="0" noProof="0" dirty="0" smtClean="0">
                <a:ln>
                  <a:noFill/>
                </a:ln>
                <a:solidFill>
                  <a:prstClr val="black"/>
                </a:solidFill>
                <a:effectLst/>
                <a:uLnTx/>
                <a:uFillTx/>
                <a:latin typeface="微软雅黑"/>
                <a:ea typeface="微软雅黑"/>
                <a:cs typeface="+mn-cs"/>
              </a:rPr>
              <a:t>料</a:t>
            </a:r>
            <a:endParaRPr kumimoji="0" lang="en-US" altLang="zh-TW" sz="900" b="0" i="0" u="none" strike="noStrike" kern="0" cap="none" spc="0" normalizeH="0" baseline="0" noProof="0" dirty="0" smtClean="0">
              <a:ln>
                <a:noFill/>
              </a:ln>
              <a:solidFill>
                <a:prstClr val="black"/>
              </a:solidFill>
              <a:effectLst/>
              <a:uLnTx/>
              <a:uFillTx/>
              <a:latin typeface="微软雅黑"/>
              <a:ea typeface="微软雅黑"/>
              <a:cs typeface="+mn-cs"/>
            </a:endParaRPr>
          </a:p>
        </p:txBody>
      </p:sp>
      <p:cxnSp>
        <p:nvCxnSpPr>
          <p:cNvPr id="117" name="肘形接點 116"/>
          <p:cNvCxnSpPr>
            <a:stCxn id="54" idx="3"/>
            <a:endCxn id="116" idx="1"/>
          </p:cNvCxnSpPr>
          <p:nvPr/>
        </p:nvCxnSpPr>
        <p:spPr>
          <a:xfrm flipV="1">
            <a:off x="3635808" y="3502083"/>
            <a:ext cx="288120" cy="1121915"/>
          </a:xfrm>
          <a:prstGeom prst="bentConnector3">
            <a:avLst>
              <a:gd name="adj1" fmla="val 50000"/>
            </a:avLst>
          </a:prstGeom>
          <a:noFill/>
          <a:ln w="19050" cap="flat" cmpd="sng" algn="ctr">
            <a:solidFill>
              <a:srgbClr val="5B9BD5"/>
            </a:solidFill>
            <a:prstDash val="solid"/>
            <a:miter lim="800000"/>
            <a:tailEnd type="stealth" w="lg" len="lg"/>
          </a:ln>
          <a:effectLst/>
        </p:spPr>
      </p:cxnSp>
      <p:pic>
        <p:nvPicPr>
          <p:cNvPr id="22" name="圖片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91303" y="2771957"/>
            <a:ext cx="487748" cy="487748"/>
          </a:xfrm>
          <a:prstGeom prst="rect">
            <a:avLst/>
          </a:prstGeom>
        </p:spPr>
      </p:pic>
      <p:cxnSp>
        <p:nvCxnSpPr>
          <p:cNvPr id="118" name="肘形接點 117"/>
          <p:cNvCxnSpPr>
            <a:stCxn id="116" idx="3"/>
            <a:endCxn id="66" idx="1"/>
          </p:cNvCxnSpPr>
          <p:nvPr/>
        </p:nvCxnSpPr>
        <p:spPr>
          <a:xfrm flipV="1">
            <a:off x="4752999" y="2696860"/>
            <a:ext cx="415301" cy="805223"/>
          </a:xfrm>
          <a:prstGeom prst="bentConnector3">
            <a:avLst>
              <a:gd name="adj1" fmla="val 66793"/>
            </a:avLst>
          </a:prstGeom>
          <a:noFill/>
          <a:ln w="19050" cap="flat" cmpd="sng" algn="ctr">
            <a:solidFill>
              <a:srgbClr val="5B9BD5"/>
            </a:solidFill>
            <a:prstDash val="solid"/>
            <a:miter lim="800000"/>
            <a:tailEnd type="stealth" w="lg" len="lg"/>
          </a:ln>
          <a:effectLst/>
        </p:spPr>
      </p:cxnSp>
      <p:cxnSp>
        <p:nvCxnSpPr>
          <p:cNvPr id="119" name="直線單箭頭接點 118"/>
          <p:cNvCxnSpPr>
            <a:stCxn id="66" idx="3"/>
            <a:endCxn id="102" idx="1"/>
          </p:cNvCxnSpPr>
          <p:nvPr/>
        </p:nvCxnSpPr>
        <p:spPr>
          <a:xfrm flipV="1">
            <a:off x="5888300" y="2694327"/>
            <a:ext cx="195868" cy="2533"/>
          </a:xfrm>
          <a:prstGeom prst="straightConnector1">
            <a:avLst/>
          </a:prstGeom>
          <a:noFill/>
          <a:ln w="19050" cap="flat" cmpd="sng" algn="ctr">
            <a:solidFill>
              <a:srgbClr val="5B9BD5"/>
            </a:solidFill>
            <a:prstDash val="solid"/>
            <a:miter lim="800000"/>
            <a:tailEnd type="stealth" w="lg" len="lg"/>
          </a:ln>
          <a:effectLst/>
        </p:spPr>
      </p:cxnSp>
      <p:cxnSp>
        <p:nvCxnSpPr>
          <p:cNvPr id="120" name="直線單箭頭接點 119"/>
          <p:cNvCxnSpPr>
            <a:stCxn id="121" idx="3"/>
            <a:endCxn id="123" idx="1"/>
          </p:cNvCxnSpPr>
          <p:nvPr/>
        </p:nvCxnSpPr>
        <p:spPr>
          <a:xfrm>
            <a:off x="6876168" y="4623998"/>
            <a:ext cx="216112" cy="0"/>
          </a:xfrm>
          <a:prstGeom prst="straightConnector1">
            <a:avLst/>
          </a:prstGeom>
          <a:noFill/>
          <a:ln w="19050" cap="flat" cmpd="sng" algn="ctr">
            <a:solidFill>
              <a:srgbClr val="5B9BD5"/>
            </a:solidFill>
            <a:prstDash val="solid"/>
            <a:miter lim="800000"/>
            <a:tailEnd type="stealth" w="lg" len="lg"/>
          </a:ln>
          <a:effectLst/>
        </p:spPr>
      </p:cxnSp>
      <p:sp>
        <p:nvSpPr>
          <p:cNvPr id="121" name="圓角矩形 120"/>
          <p:cNvSpPr/>
          <p:nvPr/>
        </p:nvSpPr>
        <p:spPr>
          <a:xfrm>
            <a:off x="6084168" y="4443998"/>
            <a:ext cx="792000" cy="360000"/>
          </a:xfrm>
          <a:prstGeom prst="roundRect">
            <a:avLst/>
          </a:prstGeom>
          <a:no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dirty="0" smtClean="0">
                <a:ln>
                  <a:noFill/>
                </a:ln>
                <a:solidFill>
                  <a:prstClr val="white">
                    <a:lumMod val="95000"/>
                  </a:prstClr>
                </a:solidFill>
                <a:effectLst/>
                <a:uLnTx/>
                <a:uFillTx/>
                <a:latin typeface="微软雅黑"/>
                <a:ea typeface="微软雅黑"/>
                <a:cs typeface="+mn-cs"/>
              </a:rPr>
              <a:t>領</a:t>
            </a:r>
            <a:r>
              <a:rPr kumimoji="0" lang="zh-TW" altLang="en-US" sz="1000" b="0" i="0" u="none" strike="noStrike" kern="0" cap="none" spc="0" normalizeH="0" baseline="0" noProof="0" dirty="0">
                <a:ln>
                  <a:noFill/>
                </a:ln>
                <a:solidFill>
                  <a:prstClr val="white">
                    <a:lumMod val="95000"/>
                  </a:prstClr>
                </a:solidFill>
                <a:effectLst/>
                <a:uLnTx/>
                <a:uFillTx/>
                <a:latin typeface="微软雅黑"/>
                <a:ea typeface="微软雅黑"/>
                <a:cs typeface="+mn-cs"/>
              </a:rPr>
              <a:t>撥</a:t>
            </a:r>
            <a:r>
              <a:rPr kumimoji="0" lang="zh-TW" altLang="en-US" sz="1000" b="0" i="0" u="none" strike="noStrike" kern="0" cap="none" spc="0" normalizeH="0" baseline="0" noProof="0" dirty="0" smtClean="0">
                <a:ln>
                  <a:noFill/>
                </a:ln>
                <a:solidFill>
                  <a:prstClr val="white">
                    <a:lumMod val="95000"/>
                  </a:prstClr>
                </a:solidFill>
                <a:effectLst/>
                <a:uLnTx/>
                <a:uFillTx/>
                <a:latin typeface="微软雅黑"/>
                <a:ea typeface="微软雅黑"/>
                <a:cs typeface="+mn-cs"/>
              </a:rPr>
              <a:t>單</a:t>
            </a:r>
            <a:r>
              <a:rPr kumimoji="0" lang="en-US" altLang="zh-TW" sz="1000" b="0" i="0" u="none" strike="noStrike" kern="0" cap="none" spc="0" normalizeH="0" baseline="0" noProof="0" dirty="0" smtClean="0">
                <a:ln>
                  <a:noFill/>
                </a:ln>
                <a:solidFill>
                  <a:prstClr val="white">
                    <a:lumMod val="95000"/>
                  </a:prstClr>
                </a:solidFill>
                <a:effectLst/>
                <a:uLnTx/>
                <a:uFillTx/>
                <a:latin typeface="微软雅黑"/>
                <a:ea typeface="微软雅黑"/>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dirty="0" smtClean="0">
                <a:ln>
                  <a:noFill/>
                </a:ln>
                <a:solidFill>
                  <a:prstClr val="white">
                    <a:lumMod val="95000"/>
                  </a:prstClr>
                </a:solidFill>
                <a:effectLst/>
                <a:uLnTx/>
                <a:uFillTx/>
                <a:latin typeface="微软雅黑"/>
                <a:ea typeface="微软雅黑"/>
                <a:cs typeface="+mn-cs"/>
              </a:rPr>
              <a:t>補領單</a:t>
            </a:r>
            <a:endParaRPr kumimoji="0" lang="zh-TW" altLang="en-US" sz="1000" b="0" i="0" u="none" strike="noStrike" kern="0" cap="none" spc="0" normalizeH="0" baseline="0" noProof="0" dirty="0">
              <a:ln>
                <a:noFill/>
              </a:ln>
              <a:solidFill>
                <a:prstClr val="white">
                  <a:lumMod val="95000"/>
                </a:prstClr>
              </a:solidFill>
              <a:effectLst/>
              <a:uLnTx/>
              <a:uFillTx/>
              <a:latin typeface="微软雅黑"/>
              <a:ea typeface="微软雅黑"/>
              <a:cs typeface="+mn-cs"/>
            </a:endParaRPr>
          </a:p>
        </p:txBody>
      </p:sp>
      <p:pic>
        <p:nvPicPr>
          <p:cNvPr id="122" name="圖片 1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85121" y="4020348"/>
            <a:ext cx="390095" cy="390095"/>
          </a:xfrm>
          <a:prstGeom prst="rect">
            <a:avLst/>
          </a:prstGeom>
        </p:spPr>
      </p:pic>
      <p:sp>
        <p:nvSpPr>
          <p:cNvPr id="123" name="圓角矩形 122"/>
          <p:cNvSpPr/>
          <p:nvPr/>
        </p:nvSpPr>
        <p:spPr>
          <a:xfrm>
            <a:off x="7092280" y="4443998"/>
            <a:ext cx="792000" cy="360000"/>
          </a:xfrm>
          <a:prstGeom prst="roundRect">
            <a:avLst/>
          </a:prstGeom>
          <a:solidFill>
            <a:srgbClr val="5B9BD5">
              <a:lumMod val="20000"/>
              <a:lumOff val="8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prstClr val="black"/>
                </a:solidFill>
                <a:effectLst/>
                <a:uLnTx/>
                <a:uFillTx/>
                <a:latin typeface="微软雅黑"/>
                <a:ea typeface="微软雅黑"/>
                <a:cs typeface="+mn-cs"/>
              </a:rPr>
              <a:t>WMS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dirty="0" smtClean="0">
                <a:ln>
                  <a:noFill/>
                </a:ln>
                <a:solidFill>
                  <a:prstClr val="black"/>
                </a:solidFill>
                <a:effectLst/>
                <a:uLnTx/>
                <a:uFillTx/>
                <a:latin typeface="微软雅黑"/>
                <a:ea typeface="微软雅黑"/>
                <a:cs typeface="+mn-cs"/>
              </a:rPr>
              <a:t>發料揀貨</a:t>
            </a:r>
            <a:endParaRPr kumimoji="0" lang="zh-TW" altLang="en-US" sz="1000" b="0" i="0" u="none" strike="noStrike" kern="0" cap="none" spc="0" normalizeH="0" baseline="0" noProof="0" dirty="0">
              <a:ln>
                <a:noFill/>
              </a:ln>
              <a:solidFill>
                <a:prstClr val="black"/>
              </a:solidFill>
              <a:effectLst/>
              <a:uLnTx/>
              <a:uFillTx/>
              <a:latin typeface="微软雅黑"/>
              <a:ea typeface="微软雅黑"/>
              <a:cs typeface="+mn-cs"/>
            </a:endParaRPr>
          </a:p>
        </p:txBody>
      </p:sp>
      <p:pic>
        <p:nvPicPr>
          <p:cNvPr id="124" name="圖片 1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44471" y="3935543"/>
            <a:ext cx="487619" cy="487619"/>
          </a:xfrm>
          <a:prstGeom prst="rect">
            <a:avLst/>
          </a:prstGeom>
        </p:spPr>
      </p:pic>
      <p:sp>
        <p:nvSpPr>
          <p:cNvPr id="125" name="圓角矩形 124"/>
          <p:cNvSpPr/>
          <p:nvPr/>
        </p:nvSpPr>
        <p:spPr>
          <a:xfrm>
            <a:off x="8100392" y="4443998"/>
            <a:ext cx="792000" cy="360000"/>
          </a:xfrm>
          <a:prstGeom prst="roundRect">
            <a:avLst/>
          </a:prstGeom>
          <a:no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smtClean="0">
                <a:ln>
                  <a:noFill/>
                </a:ln>
                <a:solidFill>
                  <a:prstClr val="white">
                    <a:lumMod val="95000"/>
                  </a:prstClr>
                </a:solidFill>
                <a:effectLst/>
                <a:uLnTx/>
                <a:uFillTx/>
                <a:latin typeface="微软雅黑"/>
                <a:ea typeface="微软雅黑"/>
                <a:cs typeface="+mn-cs"/>
              </a:rPr>
              <a:t>SAP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dirty="0">
                <a:ln>
                  <a:noFill/>
                </a:ln>
                <a:solidFill>
                  <a:prstClr val="white">
                    <a:lumMod val="95000"/>
                  </a:prstClr>
                </a:solidFill>
                <a:effectLst/>
                <a:uLnTx/>
                <a:uFillTx/>
                <a:latin typeface="微软雅黑"/>
                <a:ea typeface="微软雅黑"/>
                <a:cs typeface="+mn-cs"/>
              </a:rPr>
              <a:t>發</a:t>
            </a:r>
            <a:r>
              <a:rPr kumimoji="0" lang="zh-TW" altLang="en-US" sz="1000" b="0" i="0" u="none" strike="noStrike" kern="0" cap="none" spc="0" normalizeH="0" baseline="0" noProof="0" dirty="0" smtClean="0">
                <a:ln>
                  <a:noFill/>
                </a:ln>
                <a:solidFill>
                  <a:prstClr val="white">
                    <a:lumMod val="95000"/>
                  </a:prstClr>
                </a:solidFill>
                <a:effectLst/>
                <a:uLnTx/>
                <a:uFillTx/>
                <a:latin typeface="微软雅黑"/>
                <a:ea typeface="微软雅黑"/>
                <a:cs typeface="+mn-cs"/>
              </a:rPr>
              <a:t>料</a:t>
            </a:r>
            <a:r>
              <a:rPr kumimoji="0" lang="zh-TW" altLang="en-US" sz="1000" b="0" i="0" u="none" strike="noStrike" kern="0" cap="none" spc="0" normalizeH="0" baseline="0" noProof="0" dirty="0">
                <a:ln>
                  <a:noFill/>
                </a:ln>
                <a:solidFill>
                  <a:prstClr val="white">
                    <a:lumMod val="95000"/>
                  </a:prstClr>
                </a:solidFill>
                <a:effectLst/>
                <a:uLnTx/>
                <a:uFillTx/>
                <a:latin typeface="微软雅黑"/>
                <a:ea typeface="微软雅黑"/>
                <a:cs typeface="+mn-cs"/>
              </a:rPr>
              <a:t>過</a:t>
            </a:r>
            <a:r>
              <a:rPr kumimoji="0" lang="zh-TW" altLang="en-US" sz="1000" b="0" i="0" u="none" strike="noStrike" kern="0" cap="none" spc="0" normalizeH="0" baseline="0" noProof="0" dirty="0" smtClean="0">
                <a:ln>
                  <a:noFill/>
                </a:ln>
                <a:solidFill>
                  <a:prstClr val="white">
                    <a:lumMod val="95000"/>
                  </a:prstClr>
                </a:solidFill>
                <a:effectLst/>
                <a:uLnTx/>
                <a:uFillTx/>
                <a:latin typeface="微软雅黑"/>
                <a:ea typeface="微软雅黑"/>
                <a:cs typeface="+mn-cs"/>
              </a:rPr>
              <a:t>帳</a:t>
            </a:r>
            <a:endParaRPr kumimoji="0" lang="zh-TW" altLang="en-US" sz="1000" b="0" i="0" u="none" strike="noStrike" kern="0" cap="none" spc="0" normalizeH="0" baseline="0" noProof="0" dirty="0">
              <a:ln>
                <a:noFill/>
              </a:ln>
              <a:solidFill>
                <a:prstClr val="white">
                  <a:lumMod val="95000"/>
                </a:prstClr>
              </a:solidFill>
              <a:effectLst/>
              <a:uLnTx/>
              <a:uFillTx/>
              <a:latin typeface="微软雅黑"/>
              <a:ea typeface="微软雅黑"/>
              <a:cs typeface="+mn-cs"/>
            </a:endParaRPr>
          </a:p>
        </p:txBody>
      </p:sp>
      <p:cxnSp>
        <p:nvCxnSpPr>
          <p:cNvPr id="126" name="直線單箭頭接點 125"/>
          <p:cNvCxnSpPr>
            <a:stCxn id="123" idx="3"/>
            <a:endCxn id="125" idx="1"/>
          </p:cNvCxnSpPr>
          <p:nvPr/>
        </p:nvCxnSpPr>
        <p:spPr>
          <a:xfrm>
            <a:off x="7884280" y="4623998"/>
            <a:ext cx="216112" cy="0"/>
          </a:xfrm>
          <a:prstGeom prst="straightConnector1">
            <a:avLst/>
          </a:prstGeom>
          <a:noFill/>
          <a:ln w="19050" cap="flat" cmpd="sng" algn="ctr">
            <a:solidFill>
              <a:srgbClr val="5B9BD5"/>
            </a:solidFill>
            <a:prstDash val="solid"/>
            <a:miter lim="800000"/>
            <a:tailEnd type="stealth" w="lg" len="lg"/>
          </a:ln>
          <a:effectLst/>
        </p:spPr>
      </p:cxnSp>
      <p:pic>
        <p:nvPicPr>
          <p:cNvPr id="127" name="圖片 1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2583" y="3940098"/>
            <a:ext cx="487619" cy="487619"/>
          </a:xfrm>
          <a:prstGeom prst="rect">
            <a:avLst/>
          </a:prstGeom>
        </p:spPr>
      </p:pic>
      <p:cxnSp>
        <p:nvCxnSpPr>
          <p:cNvPr id="128" name="直線單箭頭接點 127"/>
          <p:cNvCxnSpPr>
            <a:stCxn id="59" idx="3"/>
            <a:endCxn id="121" idx="1"/>
          </p:cNvCxnSpPr>
          <p:nvPr/>
        </p:nvCxnSpPr>
        <p:spPr>
          <a:xfrm>
            <a:off x="5888300" y="4623998"/>
            <a:ext cx="195868" cy="0"/>
          </a:xfrm>
          <a:prstGeom prst="straightConnector1">
            <a:avLst/>
          </a:prstGeom>
          <a:noFill/>
          <a:ln w="19050" cap="flat" cmpd="sng" algn="ctr">
            <a:solidFill>
              <a:srgbClr val="5B9BD5"/>
            </a:solidFill>
            <a:prstDash val="solid"/>
            <a:miter lim="800000"/>
            <a:tailEnd type="stealth" w="lg" len="lg"/>
          </a:ln>
          <a:effectLst/>
        </p:spPr>
      </p:cxnSp>
      <p:sp>
        <p:nvSpPr>
          <p:cNvPr id="129" name="文字方塊 128"/>
          <p:cNvSpPr txBox="1"/>
          <p:nvPr/>
        </p:nvSpPr>
        <p:spPr>
          <a:xfrm>
            <a:off x="4355976" y="51470"/>
            <a:ext cx="2173993" cy="1646605"/>
          </a:xfrm>
          <a:prstGeom prst="rect">
            <a:avLst/>
          </a:prstGeom>
          <a:noFill/>
        </p:spPr>
        <p:txBody>
          <a:bodyPr wrap="none" rtlCol="0">
            <a:spAutoFit/>
          </a:bodyPr>
          <a:lstStyle/>
          <a:p>
            <a:pPr marL="0" marR="0" lvl="0" indent="0" algn="l" defTabSz="1070831"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smtClean="0">
                <a:ln>
                  <a:noFill/>
                </a:ln>
                <a:solidFill>
                  <a:srgbClr val="FFFF00"/>
                </a:solidFill>
                <a:effectLst/>
                <a:uLnTx/>
                <a:uFillTx/>
                <a:latin typeface="Microsoft YaHei" panose="020B0503020204020204" pitchFamily="34" charset="-122"/>
                <a:ea typeface="Microsoft YaHei" panose="020B0503020204020204" pitchFamily="34" charset="-122"/>
                <a:cs typeface="+mn-cs"/>
              </a:rPr>
              <a:t>收料作業</a:t>
            </a:r>
            <a:endParaRPr kumimoji="0" lang="en-US" altLang="zh-TW" sz="1200" b="0" i="0" u="none" strike="noStrike" kern="1200" cap="none" spc="0" normalizeH="0" baseline="0" noProof="0" dirty="0" smtClean="0">
              <a:ln>
                <a:noFill/>
              </a:ln>
              <a:solidFill>
                <a:srgbClr val="FFFF00"/>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1070831"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zh-TW" altLang="en-US" sz="1050" b="0" i="0" u="none" strike="noStrike" kern="1200" cap="none" spc="0" normalizeH="0" baseline="0" noProof="0" dirty="0" smtClean="0">
                <a:ln>
                  <a:noFill/>
                </a:ln>
                <a:solidFill>
                  <a:srgbClr val="FFC000">
                    <a:lumMod val="20000"/>
                    <a:lumOff val="80000"/>
                  </a:srgbClr>
                </a:solidFill>
                <a:effectLst/>
                <a:uLnTx/>
                <a:uFillTx/>
                <a:latin typeface="Microsoft YaHei" panose="020B0503020204020204" pitchFamily="34" charset="-122"/>
                <a:ea typeface="Microsoft YaHei" panose="020B0503020204020204" pitchFamily="34" charset="-122"/>
                <a:cs typeface="+mn-cs"/>
              </a:rPr>
              <a:t>整合 </a:t>
            </a:r>
            <a:r>
              <a:rPr kumimoji="0" lang="en-US" altLang="zh-TW" sz="1050" b="0" i="0" u="none" strike="noStrike" kern="1200" cap="none" spc="0" normalizeH="0" baseline="0" noProof="0" dirty="0" smtClean="0">
                <a:ln>
                  <a:noFill/>
                </a:ln>
                <a:solidFill>
                  <a:srgbClr val="FFC000">
                    <a:lumMod val="20000"/>
                    <a:lumOff val="80000"/>
                  </a:srgbClr>
                </a:solidFill>
                <a:effectLst/>
                <a:uLnTx/>
                <a:uFillTx/>
                <a:latin typeface="Microsoft YaHei" panose="020B0503020204020204" pitchFamily="34" charset="-122"/>
                <a:ea typeface="Microsoft YaHei" panose="020B0503020204020204" pitchFamily="34" charset="-122"/>
                <a:cs typeface="+mn-cs"/>
              </a:rPr>
              <a:t>eHub ASN</a:t>
            </a:r>
          </a:p>
          <a:p>
            <a:pPr marL="285750" marR="0" lvl="0" indent="-285750" algn="l" defTabSz="1070831"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zh-TW" altLang="en-US" sz="1050" b="0" i="0" u="none" strike="noStrike" kern="1200" cap="none" spc="0" normalizeH="0" baseline="0" noProof="0" dirty="0" smtClean="0">
                <a:ln>
                  <a:noFill/>
                </a:ln>
                <a:solidFill>
                  <a:srgbClr val="FFC000">
                    <a:lumMod val="20000"/>
                    <a:lumOff val="80000"/>
                  </a:srgbClr>
                </a:solidFill>
                <a:effectLst/>
                <a:uLnTx/>
                <a:uFillTx/>
                <a:latin typeface="Microsoft YaHei" panose="020B0503020204020204" pitchFamily="34" charset="-122"/>
                <a:ea typeface="Microsoft YaHei" panose="020B0503020204020204" pitchFamily="34" charset="-122"/>
                <a:cs typeface="+mn-cs"/>
              </a:rPr>
              <a:t>整合 </a:t>
            </a:r>
            <a:r>
              <a:rPr kumimoji="0" lang="en-US" altLang="zh-TW" sz="1050" b="0" i="0" u="none" strike="noStrike" kern="1200" cap="none" spc="0" normalizeH="0" baseline="0" noProof="0" dirty="0" smtClean="0">
                <a:ln>
                  <a:noFill/>
                </a:ln>
                <a:solidFill>
                  <a:srgbClr val="FFC000">
                    <a:lumMod val="20000"/>
                    <a:lumOff val="80000"/>
                  </a:srgbClr>
                </a:solidFill>
                <a:effectLst/>
                <a:uLnTx/>
                <a:uFillTx/>
                <a:latin typeface="Microsoft YaHei" panose="020B0503020204020204" pitchFamily="34" charset="-122"/>
                <a:ea typeface="Microsoft YaHei" panose="020B0503020204020204" pitchFamily="34" charset="-122"/>
                <a:cs typeface="+mn-cs"/>
              </a:rPr>
              <a:t>SAP</a:t>
            </a:r>
            <a:r>
              <a:rPr kumimoji="0" lang="zh-TW" altLang="en-US" sz="1050" b="0" i="0" u="none" strike="noStrike" kern="1200" cap="none" spc="0" normalizeH="0" baseline="0" noProof="0" dirty="0" smtClean="0">
                <a:ln>
                  <a:noFill/>
                </a:ln>
                <a:solidFill>
                  <a:srgbClr val="FFC000">
                    <a:lumMod val="20000"/>
                    <a:lumOff val="80000"/>
                  </a:srgbClr>
                </a:solidFill>
                <a:effectLst/>
                <a:uLnTx/>
                <a:uFillTx/>
                <a:latin typeface="Microsoft YaHei" panose="020B0503020204020204" pitchFamily="34" charset="-122"/>
                <a:ea typeface="Microsoft YaHei" panose="020B0503020204020204" pitchFamily="34" charset="-122"/>
                <a:cs typeface="+mn-cs"/>
              </a:rPr>
              <a:t> 收料入帳</a:t>
            </a:r>
            <a:endParaRPr kumimoji="0" lang="en-US" altLang="zh-TW" sz="1050" b="0" i="0" u="none" strike="noStrike" kern="1200" cap="none" spc="0" normalizeH="0" baseline="0" noProof="0" dirty="0" smtClean="0">
              <a:ln>
                <a:noFill/>
              </a:ln>
              <a:solidFill>
                <a:srgbClr val="FFC000">
                  <a:lumMod val="20000"/>
                  <a:lumOff val="80000"/>
                </a:srgbClr>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1070831"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zh-TW" altLang="en-US" sz="1050" b="0" i="0" u="none" strike="noStrike" kern="1200" cap="none" spc="0" normalizeH="0" baseline="0" noProof="0" dirty="0" smtClean="0">
                <a:ln>
                  <a:noFill/>
                </a:ln>
                <a:solidFill>
                  <a:srgbClr val="FFC000">
                    <a:lumMod val="20000"/>
                    <a:lumOff val="80000"/>
                  </a:srgbClr>
                </a:solidFill>
                <a:effectLst/>
                <a:uLnTx/>
                <a:uFillTx/>
                <a:latin typeface="Microsoft YaHei" panose="020B0503020204020204" pitchFamily="34" charset="-122"/>
                <a:ea typeface="Microsoft YaHei" panose="020B0503020204020204" pitchFamily="34" charset="-122"/>
                <a:cs typeface="+mn-cs"/>
              </a:rPr>
              <a:t>整合</a:t>
            </a:r>
            <a:r>
              <a:rPr kumimoji="0" lang="zh-TW" altLang="en-US" sz="1050" b="0" i="0" u="none" strike="noStrike" kern="1200" cap="none" spc="0" normalizeH="0" baseline="0" noProof="0" dirty="0">
                <a:ln>
                  <a:noFill/>
                </a:ln>
                <a:solidFill>
                  <a:srgbClr val="FFC000">
                    <a:lumMod val="20000"/>
                    <a:lumOff val="80000"/>
                  </a:srgbClr>
                </a:solidFill>
                <a:effectLst/>
                <a:uLnTx/>
                <a:uFillTx/>
                <a:latin typeface="Microsoft YaHei" panose="020B0503020204020204" pitchFamily="34" charset="-122"/>
                <a:ea typeface="Microsoft YaHei" panose="020B0503020204020204" pitchFamily="34" charset="-122"/>
                <a:cs typeface="+mn-cs"/>
              </a:rPr>
              <a:t> </a:t>
            </a:r>
            <a:r>
              <a:rPr kumimoji="0" lang="en-US" altLang="zh-TW" sz="1050" b="0" i="0" u="none" strike="noStrike" kern="1200" cap="none" spc="0" normalizeH="0" baseline="0" noProof="0" dirty="0" smtClean="0">
                <a:ln>
                  <a:noFill/>
                </a:ln>
                <a:solidFill>
                  <a:srgbClr val="FFC000">
                    <a:lumMod val="20000"/>
                    <a:lumOff val="80000"/>
                  </a:srgbClr>
                </a:solidFill>
                <a:effectLst/>
                <a:uLnTx/>
                <a:uFillTx/>
                <a:latin typeface="Microsoft YaHei" panose="020B0503020204020204" pitchFamily="34" charset="-122"/>
                <a:ea typeface="Microsoft YaHei" panose="020B0503020204020204" pitchFamily="34" charset="-122"/>
                <a:cs typeface="+mn-cs"/>
              </a:rPr>
              <a:t>SAP</a:t>
            </a:r>
            <a:r>
              <a:rPr kumimoji="0" lang="zh-TW" altLang="en-US" sz="1050" b="0" i="0" u="none" strike="noStrike" kern="1200" cap="none" spc="0" normalizeH="0" baseline="0" noProof="0" dirty="0" smtClean="0">
                <a:ln>
                  <a:noFill/>
                </a:ln>
                <a:solidFill>
                  <a:srgbClr val="FFC000">
                    <a:lumMod val="20000"/>
                    <a:lumOff val="80000"/>
                  </a:srgbClr>
                </a:solidFill>
                <a:effectLst/>
                <a:uLnTx/>
                <a:uFillTx/>
                <a:latin typeface="Microsoft YaHei" panose="020B0503020204020204" pitchFamily="34" charset="-122"/>
                <a:ea typeface="Microsoft YaHei" panose="020B0503020204020204" pitchFamily="34" charset="-122"/>
                <a:cs typeface="+mn-cs"/>
              </a:rPr>
              <a:t> 抽驗批數</a:t>
            </a:r>
            <a:endParaRPr kumimoji="0" lang="en-US" altLang="zh-TW" sz="1050" b="0" i="0" u="none" strike="noStrike" kern="1200" cap="none" spc="0" normalizeH="0" baseline="0" noProof="0" dirty="0" smtClean="0">
              <a:ln>
                <a:noFill/>
              </a:ln>
              <a:solidFill>
                <a:srgbClr val="FFC000">
                  <a:lumMod val="20000"/>
                  <a:lumOff val="80000"/>
                </a:srgbClr>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1070831"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zh-TW" altLang="en-US" sz="1050" b="0" i="0" u="none" strike="noStrike" kern="1200" cap="none" spc="0" normalizeH="0" baseline="0" noProof="0" dirty="0" smtClean="0">
                <a:ln>
                  <a:noFill/>
                </a:ln>
                <a:solidFill>
                  <a:srgbClr val="FFC000">
                    <a:lumMod val="20000"/>
                    <a:lumOff val="80000"/>
                  </a:srgbClr>
                </a:solidFill>
                <a:effectLst/>
                <a:uLnTx/>
                <a:uFillTx/>
                <a:latin typeface="Microsoft YaHei" panose="020B0503020204020204" pitchFamily="34" charset="-122"/>
                <a:ea typeface="Microsoft YaHei" panose="020B0503020204020204" pitchFamily="34" charset="-122"/>
                <a:cs typeface="+mn-cs"/>
              </a:rPr>
              <a:t>整合 </a:t>
            </a:r>
            <a:r>
              <a:rPr kumimoji="0" lang="en-US" altLang="zh-TW" sz="1050" b="0" i="0" u="none" strike="noStrike" kern="1200" cap="none" spc="0" normalizeH="0" baseline="0" noProof="0" dirty="0" smtClean="0">
                <a:ln>
                  <a:noFill/>
                </a:ln>
                <a:solidFill>
                  <a:srgbClr val="FFC000">
                    <a:lumMod val="20000"/>
                    <a:lumOff val="80000"/>
                  </a:srgbClr>
                </a:solidFill>
                <a:effectLst/>
                <a:uLnTx/>
                <a:uFillTx/>
                <a:latin typeface="Microsoft YaHei" panose="020B0503020204020204" pitchFamily="34" charset="-122"/>
                <a:ea typeface="Microsoft YaHei" panose="020B0503020204020204" pitchFamily="34" charset="-122"/>
                <a:cs typeface="+mn-cs"/>
              </a:rPr>
              <a:t>SAP</a:t>
            </a:r>
            <a:r>
              <a:rPr kumimoji="0" lang="zh-TW" altLang="en-US" sz="1050" b="0" i="0" u="none" strike="noStrike" kern="1200" cap="none" spc="0" normalizeH="0" baseline="0" noProof="0" dirty="0" smtClean="0">
                <a:ln>
                  <a:noFill/>
                </a:ln>
                <a:solidFill>
                  <a:srgbClr val="FFC000">
                    <a:lumMod val="20000"/>
                    <a:lumOff val="80000"/>
                  </a:srgbClr>
                </a:solidFill>
                <a:effectLst/>
                <a:uLnTx/>
                <a:uFillTx/>
                <a:latin typeface="Microsoft YaHei" panose="020B0503020204020204" pitchFamily="34" charset="-122"/>
                <a:ea typeface="Microsoft YaHei" panose="020B0503020204020204" pitchFamily="34" charset="-122"/>
                <a:cs typeface="+mn-cs"/>
              </a:rPr>
              <a:t> 採購單資</a:t>
            </a:r>
            <a:r>
              <a:rPr kumimoji="0" lang="zh-TW" altLang="en-US" sz="1050" b="0" i="0" u="none" strike="noStrike" kern="1200" cap="none" spc="0" normalizeH="0" baseline="0" noProof="0" dirty="0">
                <a:ln>
                  <a:noFill/>
                </a:ln>
                <a:solidFill>
                  <a:srgbClr val="FFC000">
                    <a:lumMod val="20000"/>
                    <a:lumOff val="80000"/>
                  </a:srgbClr>
                </a:solidFill>
                <a:effectLst/>
                <a:uLnTx/>
                <a:uFillTx/>
                <a:latin typeface="Microsoft YaHei" panose="020B0503020204020204" pitchFamily="34" charset="-122"/>
                <a:ea typeface="Microsoft YaHei" panose="020B0503020204020204" pitchFamily="34" charset="-122"/>
                <a:cs typeface="+mn-cs"/>
              </a:rPr>
              <a:t>訊</a:t>
            </a:r>
            <a:endParaRPr kumimoji="0" lang="en-US" altLang="zh-TW" sz="1050" b="0" i="0" u="none" strike="noStrike" kern="1200" cap="none" spc="0" normalizeH="0" baseline="0" noProof="0" dirty="0" smtClean="0">
              <a:ln>
                <a:noFill/>
              </a:ln>
              <a:solidFill>
                <a:srgbClr val="FFC000">
                  <a:lumMod val="20000"/>
                  <a:lumOff val="80000"/>
                </a:srgbClr>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1070831"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zh-TW" altLang="en-US" sz="1050" b="0" i="0" u="none" strike="noStrike" kern="1200" cap="none" spc="0" normalizeH="0" baseline="0" noProof="0" dirty="0" smtClean="0">
                <a:ln>
                  <a:noFill/>
                </a:ln>
                <a:solidFill>
                  <a:srgbClr val="FFC000">
                    <a:lumMod val="20000"/>
                    <a:lumOff val="80000"/>
                  </a:srgbClr>
                </a:solidFill>
                <a:effectLst/>
                <a:uLnTx/>
                <a:uFillTx/>
                <a:latin typeface="Microsoft YaHei" panose="020B0503020204020204" pitchFamily="34" charset="-122"/>
                <a:ea typeface="Microsoft YaHei" panose="020B0503020204020204" pitchFamily="34" charset="-122"/>
                <a:cs typeface="+mn-cs"/>
              </a:rPr>
              <a:t>整合 </a:t>
            </a:r>
            <a:r>
              <a:rPr kumimoji="0" lang="en-US" altLang="zh-TW" sz="1050" b="0" i="0" u="none" strike="noStrike" kern="1200" cap="none" spc="0" normalizeH="0" baseline="0" noProof="0" dirty="0" smtClean="0">
                <a:ln>
                  <a:noFill/>
                </a:ln>
                <a:solidFill>
                  <a:srgbClr val="FFC000">
                    <a:lumMod val="20000"/>
                    <a:lumOff val="80000"/>
                  </a:srgbClr>
                </a:solidFill>
                <a:effectLst/>
                <a:uLnTx/>
                <a:uFillTx/>
                <a:latin typeface="Microsoft YaHei" panose="020B0503020204020204" pitchFamily="34" charset="-122"/>
                <a:ea typeface="Microsoft YaHei" panose="020B0503020204020204" pitchFamily="34" charset="-122"/>
                <a:cs typeface="+mn-cs"/>
              </a:rPr>
              <a:t>Auto Alarm </a:t>
            </a:r>
            <a:r>
              <a:rPr kumimoji="0" lang="zh-TW" altLang="en-US" sz="1050" b="0" i="0" u="none" strike="noStrike" kern="1200" cap="none" spc="0" normalizeH="0" baseline="0" noProof="0" dirty="0" smtClean="0">
                <a:ln>
                  <a:noFill/>
                </a:ln>
                <a:solidFill>
                  <a:srgbClr val="FFC000">
                    <a:lumMod val="20000"/>
                    <a:lumOff val="80000"/>
                  </a:srgbClr>
                </a:solidFill>
                <a:effectLst/>
                <a:uLnTx/>
                <a:uFillTx/>
                <a:latin typeface="Microsoft YaHei" panose="020B0503020204020204" pitchFamily="34" charset="-122"/>
                <a:ea typeface="Microsoft YaHei" panose="020B0503020204020204" pitchFamily="34" charset="-122"/>
                <a:cs typeface="+mn-cs"/>
              </a:rPr>
              <a:t>異常跟催</a:t>
            </a:r>
            <a:endParaRPr kumimoji="0" lang="en-US" altLang="zh-TW" sz="1050" b="0" i="0" u="none" strike="noStrike" kern="1200" cap="none" spc="0" normalizeH="0" baseline="0" noProof="0" dirty="0" smtClean="0">
              <a:ln>
                <a:noFill/>
              </a:ln>
              <a:solidFill>
                <a:srgbClr val="FFC000">
                  <a:lumMod val="20000"/>
                  <a:lumOff val="80000"/>
                </a:srgbClr>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1070831" rtl="0" eaLnBrk="1" fontAlgn="auto" latinLnBrk="0" hangingPunct="1">
              <a:lnSpc>
                <a:spcPct val="100000"/>
              </a:lnSpc>
              <a:spcBef>
                <a:spcPts val="0"/>
              </a:spcBef>
              <a:spcAft>
                <a:spcPts val="0"/>
              </a:spcAft>
              <a:buClrTx/>
              <a:buSzTx/>
              <a:buFontTx/>
              <a:buNone/>
              <a:tabLst/>
              <a:defRPr/>
            </a:pPr>
            <a:endParaRPr kumimoji="0" lang="en-US" altLang="zh-TW" sz="1100" b="0" i="0" u="none" strike="noStrike" kern="1200" cap="none" spc="0" normalizeH="0" baseline="0" noProof="0" dirty="0" smtClean="0">
              <a:ln>
                <a:noFill/>
              </a:ln>
              <a:solidFill>
                <a:srgbClr val="FFC000">
                  <a:lumMod val="20000"/>
                  <a:lumOff val="80000"/>
                </a:srgbClr>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1070831"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smtClean="0">
                <a:ln>
                  <a:noFill/>
                </a:ln>
                <a:solidFill>
                  <a:srgbClr val="FFFF00"/>
                </a:solidFill>
                <a:effectLst/>
                <a:uLnTx/>
                <a:uFillTx/>
                <a:latin typeface="Microsoft YaHei" panose="020B0503020204020204" pitchFamily="34" charset="-122"/>
                <a:ea typeface="Microsoft YaHei" panose="020B0503020204020204" pitchFamily="34" charset="-122"/>
                <a:cs typeface="+mn-cs"/>
              </a:rPr>
              <a:t>IQA</a:t>
            </a:r>
            <a:r>
              <a:rPr kumimoji="0" lang="zh-TW" altLang="en-US" sz="1200" b="0" i="0" u="none" strike="noStrike" kern="1200" cap="none" spc="0" normalizeH="0" baseline="0" noProof="0" dirty="0">
                <a:ln>
                  <a:noFill/>
                </a:ln>
                <a:solidFill>
                  <a:srgbClr val="FFFF00"/>
                </a:solidFill>
                <a:effectLst/>
                <a:uLnTx/>
                <a:uFillTx/>
                <a:latin typeface="Microsoft YaHei" panose="020B0503020204020204" pitchFamily="34" charset="-122"/>
                <a:ea typeface="Microsoft YaHei" panose="020B0503020204020204" pitchFamily="34" charset="-122"/>
                <a:cs typeface="+mn-cs"/>
              </a:rPr>
              <a:t>作業</a:t>
            </a:r>
            <a:endParaRPr kumimoji="0" lang="en-US" altLang="zh-TW" sz="1200" b="0" i="0" u="none" strike="noStrike" kern="1200" cap="none" spc="0" normalizeH="0" baseline="0" noProof="0" dirty="0">
              <a:ln>
                <a:noFill/>
              </a:ln>
              <a:solidFill>
                <a:srgbClr val="FFFF00"/>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1070831"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zh-TW" altLang="en-US" sz="1050" b="0" i="0" u="none" strike="noStrike" kern="1200" cap="none" spc="0" normalizeH="0" baseline="0" noProof="0" dirty="0">
                <a:ln>
                  <a:noFill/>
                </a:ln>
                <a:solidFill>
                  <a:srgbClr val="FFC000">
                    <a:lumMod val="20000"/>
                    <a:lumOff val="80000"/>
                  </a:srgbClr>
                </a:solidFill>
                <a:effectLst/>
                <a:uLnTx/>
                <a:uFillTx/>
                <a:latin typeface="Microsoft YaHei" panose="020B0503020204020204" pitchFamily="34" charset="-122"/>
                <a:ea typeface="Microsoft YaHei" panose="020B0503020204020204" pitchFamily="34" charset="-122"/>
                <a:cs typeface="+mn-cs"/>
              </a:rPr>
              <a:t>整合 </a:t>
            </a:r>
            <a:r>
              <a:rPr kumimoji="0" lang="en-US" altLang="zh-TW" sz="1050" b="0" i="0" u="none" strike="noStrike" kern="1200" cap="none" spc="0" normalizeH="0" baseline="0" noProof="0" dirty="0">
                <a:ln>
                  <a:noFill/>
                </a:ln>
                <a:solidFill>
                  <a:srgbClr val="FFC000">
                    <a:lumMod val="20000"/>
                    <a:lumOff val="80000"/>
                  </a:srgbClr>
                </a:solidFill>
                <a:effectLst/>
                <a:uLnTx/>
                <a:uFillTx/>
                <a:latin typeface="Microsoft YaHei" panose="020B0503020204020204" pitchFamily="34" charset="-122"/>
                <a:ea typeface="Microsoft YaHei" panose="020B0503020204020204" pitchFamily="34" charset="-122"/>
                <a:cs typeface="+mn-cs"/>
              </a:rPr>
              <a:t>SAP</a:t>
            </a:r>
            <a:r>
              <a:rPr kumimoji="0" lang="zh-TW" altLang="en-US" sz="1050" b="0" i="0" u="none" strike="noStrike" kern="1200" cap="none" spc="0" normalizeH="0" baseline="0" noProof="0" dirty="0">
                <a:ln>
                  <a:noFill/>
                </a:ln>
                <a:solidFill>
                  <a:srgbClr val="FFC000">
                    <a:lumMod val="20000"/>
                    <a:lumOff val="80000"/>
                  </a:srgbClr>
                </a:solidFill>
                <a:effectLst/>
                <a:uLnTx/>
                <a:uFillTx/>
                <a:latin typeface="Microsoft YaHei" panose="020B0503020204020204" pitchFamily="34" charset="-122"/>
                <a:ea typeface="Microsoft YaHei" panose="020B0503020204020204" pitchFamily="34" charset="-122"/>
                <a:cs typeface="+mn-cs"/>
              </a:rPr>
              <a:t> </a:t>
            </a:r>
            <a:r>
              <a:rPr kumimoji="0" lang="en-US" altLang="zh-TW" sz="1050" b="0" i="0" u="none" strike="noStrike" kern="1200" cap="none" spc="0" normalizeH="0" baseline="0" noProof="0" dirty="0">
                <a:ln>
                  <a:noFill/>
                </a:ln>
                <a:solidFill>
                  <a:srgbClr val="FFC000">
                    <a:lumMod val="20000"/>
                    <a:lumOff val="80000"/>
                  </a:srgbClr>
                </a:solidFill>
                <a:effectLst/>
                <a:uLnTx/>
                <a:uFillTx/>
                <a:latin typeface="Microsoft YaHei" panose="020B0503020204020204" pitchFamily="34" charset="-122"/>
                <a:ea typeface="Microsoft YaHei" panose="020B0503020204020204" pitchFamily="34" charset="-122"/>
                <a:cs typeface="+mn-cs"/>
              </a:rPr>
              <a:t>IQA</a:t>
            </a:r>
            <a:r>
              <a:rPr kumimoji="0" lang="zh-TW" altLang="en-US" sz="1050" b="0" i="0" u="none" strike="noStrike" kern="1200" cap="none" spc="0" normalizeH="0" baseline="0" noProof="0" dirty="0">
                <a:ln>
                  <a:noFill/>
                </a:ln>
                <a:solidFill>
                  <a:srgbClr val="FFC000">
                    <a:lumMod val="20000"/>
                    <a:lumOff val="80000"/>
                  </a:srgbClr>
                </a:solidFill>
                <a:effectLst/>
                <a:uLnTx/>
                <a:uFillTx/>
                <a:latin typeface="Microsoft YaHei" panose="020B0503020204020204" pitchFamily="34" charset="-122"/>
                <a:ea typeface="Microsoft YaHei" panose="020B0503020204020204" pitchFamily="34" charset="-122"/>
                <a:cs typeface="+mn-cs"/>
              </a:rPr>
              <a:t> 檢驗判定</a:t>
            </a:r>
            <a:endParaRPr kumimoji="0" lang="en-US" altLang="zh-TW" sz="1050" b="0" i="0" u="none" strike="noStrike" kern="1200" cap="none" spc="0" normalizeH="0" baseline="0" noProof="0" dirty="0">
              <a:ln>
                <a:noFill/>
              </a:ln>
              <a:solidFill>
                <a:srgbClr val="FFC000">
                  <a:lumMod val="20000"/>
                  <a:lumOff val="80000"/>
                </a:srgbClr>
              </a:solidFill>
              <a:effectLst/>
              <a:uLnTx/>
              <a:uFillTx/>
              <a:latin typeface="Microsoft YaHei" panose="020B0503020204020204" pitchFamily="34" charset="-122"/>
              <a:ea typeface="Microsoft YaHei" panose="020B0503020204020204" pitchFamily="34" charset="-122"/>
              <a:cs typeface="+mn-cs"/>
            </a:endParaRPr>
          </a:p>
        </p:txBody>
      </p:sp>
      <p:sp>
        <p:nvSpPr>
          <p:cNvPr id="130" name="文字方塊 129"/>
          <p:cNvSpPr txBox="1"/>
          <p:nvPr/>
        </p:nvSpPr>
        <p:spPr>
          <a:xfrm>
            <a:off x="6908315" y="51470"/>
            <a:ext cx="2013693" cy="1308050"/>
          </a:xfrm>
          <a:prstGeom prst="rect">
            <a:avLst/>
          </a:prstGeom>
          <a:noFill/>
        </p:spPr>
        <p:txBody>
          <a:bodyPr wrap="none" rtlCol="0">
            <a:spAutoFit/>
          </a:bodyPr>
          <a:lstStyle/>
          <a:p>
            <a:pPr marL="0" marR="0" lvl="0" indent="0" algn="l" defTabSz="1070831"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smtClean="0">
                <a:ln>
                  <a:noFill/>
                </a:ln>
                <a:solidFill>
                  <a:srgbClr val="FFFF00"/>
                </a:solidFill>
                <a:effectLst/>
                <a:uLnTx/>
                <a:uFillTx/>
                <a:latin typeface="Microsoft YaHei" panose="020B0503020204020204" pitchFamily="34" charset="-122"/>
                <a:ea typeface="Microsoft YaHei" panose="020B0503020204020204" pitchFamily="34" charset="-122"/>
                <a:cs typeface="+mn-cs"/>
              </a:rPr>
              <a:t>調儲作業</a:t>
            </a:r>
            <a:endParaRPr kumimoji="0" lang="en-US" altLang="zh-TW" sz="1200" b="0" i="0" u="none" strike="noStrike" kern="1200" cap="none" spc="0" normalizeH="0" baseline="0" noProof="0" dirty="0" smtClean="0">
              <a:ln>
                <a:noFill/>
              </a:ln>
              <a:solidFill>
                <a:srgbClr val="FFFF00"/>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1070831"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zh-TW" altLang="en-US" sz="1050" b="0" i="0" u="none" strike="noStrike" kern="1200" cap="none" spc="0" normalizeH="0" baseline="0" noProof="0" dirty="0" smtClean="0">
                <a:ln>
                  <a:noFill/>
                </a:ln>
                <a:solidFill>
                  <a:srgbClr val="FFC000">
                    <a:lumMod val="20000"/>
                    <a:lumOff val="80000"/>
                  </a:srgbClr>
                </a:solidFill>
                <a:effectLst/>
                <a:uLnTx/>
                <a:uFillTx/>
                <a:latin typeface="Microsoft YaHei" panose="020B0503020204020204" pitchFamily="34" charset="-122"/>
                <a:ea typeface="Microsoft YaHei" panose="020B0503020204020204" pitchFamily="34" charset="-122"/>
                <a:cs typeface="+mn-cs"/>
              </a:rPr>
              <a:t>整合 </a:t>
            </a:r>
            <a:r>
              <a:rPr kumimoji="0" lang="en-US" altLang="zh-TW" sz="1050" b="0" i="0" u="none" strike="noStrike" kern="1200" cap="none" spc="0" normalizeH="0" baseline="0" noProof="0" dirty="0" smtClean="0">
                <a:ln>
                  <a:noFill/>
                </a:ln>
                <a:solidFill>
                  <a:srgbClr val="FFC000">
                    <a:lumMod val="20000"/>
                    <a:lumOff val="80000"/>
                  </a:srgbClr>
                </a:solidFill>
                <a:effectLst/>
                <a:uLnTx/>
                <a:uFillTx/>
                <a:latin typeface="Microsoft YaHei" panose="020B0503020204020204" pitchFamily="34" charset="-122"/>
                <a:ea typeface="Microsoft YaHei" panose="020B0503020204020204" pitchFamily="34" charset="-122"/>
                <a:cs typeface="+mn-cs"/>
              </a:rPr>
              <a:t>SAP</a:t>
            </a:r>
            <a:r>
              <a:rPr kumimoji="0" lang="zh-TW" altLang="en-US" sz="1050" b="0" i="0" u="none" strike="noStrike" kern="1200" cap="none" spc="0" normalizeH="0" baseline="0" noProof="0" dirty="0" smtClean="0">
                <a:ln>
                  <a:noFill/>
                </a:ln>
                <a:solidFill>
                  <a:srgbClr val="FFC000">
                    <a:lumMod val="20000"/>
                    <a:lumOff val="80000"/>
                  </a:srgbClr>
                </a:solidFill>
                <a:effectLst/>
                <a:uLnTx/>
                <a:uFillTx/>
                <a:latin typeface="Microsoft YaHei" panose="020B0503020204020204" pitchFamily="34" charset="-122"/>
                <a:ea typeface="Microsoft YaHei" panose="020B0503020204020204" pitchFamily="34" charset="-122"/>
                <a:cs typeface="+mn-cs"/>
              </a:rPr>
              <a:t> 儲位資料</a:t>
            </a:r>
            <a:endParaRPr kumimoji="0" lang="en-US" altLang="zh-TW" sz="1050" b="0" i="0" u="none" strike="noStrike" kern="1200" cap="none" spc="0" normalizeH="0" baseline="0" noProof="0" dirty="0" smtClean="0">
              <a:ln>
                <a:noFill/>
              </a:ln>
              <a:solidFill>
                <a:srgbClr val="FFC000">
                  <a:lumMod val="20000"/>
                  <a:lumOff val="80000"/>
                </a:srgbClr>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1070831" rtl="0" eaLnBrk="1" fontAlgn="auto" latinLnBrk="0" hangingPunct="1">
              <a:lnSpc>
                <a:spcPct val="100000"/>
              </a:lnSpc>
              <a:spcBef>
                <a:spcPts val="0"/>
              </a:spcBef>
              <a:spcAft>
                <a:spcPts val="0"/>
              </a:spcAft>
              <a:buClrTx/>
              <a:buSzTx/>
              <a:buFontTx/>
              <a:buNone/>
              <a:tabLst/>
              <a:defRPr/>
            </a:pPr>
            <a:endParaRPr kumimoji="0" lang="en-US" altLang="zh-TW" sz="1100" b="0" i="0" u="none" strike="noStrike" kern="1200" cap="none" spc="0" normalizeH="0" baseline="0" noProof="0" dirty="0">
              <a:ln>
                <a:noFill/>
              </a:ln>
              <a:solidFill>
                <a:srgbClr val="FFFF00"/>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1070831"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FFFF00"/>
                </a:solidFill>
                <a:effectLst/>
                <a:uLnTx/>
                <a:uFillTx/>
                <a:latin typeface="Microsoft YaHei" panose="020B0503020204020204" pitchFamily="34" charset="-122"/>
                <a:ea typeface="Microsoft YaHei" panose="020B0503020204020204" pitchFamily="34" charset="-122"/>
                <a:cs typeface="+mn-cs"/>
              </a:rPr>
              <a:t>發料作業</a:t>
            </a:r>
            <a:endParaRPr kumimoji="0" lang="en-US" altLang="zh-TW" sz="1200" b="0" i="0" u="none" strike="noStrike" kern="1200" cap="none" spc="0" normalizeH="0" baseline="0" noProof="0" dirty="0">
              <a:ln>
                <a:noFill/>
              </a:ln>
              <a:solidFill>
                <a:srgbClr val="FFFF00"/>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1070831"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zh-TW" altLang="en-US" sz="1050" b="0" i="0" u="none" strike="noStrike" kern="1200" cap="none" spc="0" normalizeH="0" baseline="0" noProof="0" dirty="0">
                <a:ln>
                  <a:noFill/>
                </a:ln>
                <a:solidFill>
                  <a:srgbClr val="FFC000">
                    <a:lumMod val="20000"/>
                    <a:lumOff val="80000"/>
                  </a:srgbClr>
                </a:solidFill>
                <a:effectLst/>
                <a:uLnTx/>
                <a:uFillTx/>
                <a:latin typeface="Microsoft YaHei" panose="020B0503020204020204" pitchFamily="34" charset="-122"/>
                <a:ea typeface="Microsoft YaHei" panose="020B0503020204020204" pitchFamily="34" charset="-122"/>
                <a:cs typeface="+mn-cs"/>
              </a:rPr>
              <a:t>整合 </a:t>
            </a:r>
            <a:r>
              <a:rPr kumimoji="0" lang="en-US" altLang="zh-TW" sz="1050" b="0" i="0" u="none" strike="noStrike" kern="1200" cap="none" spc="0" normalizeH="0" baseline="0" noProof="0" dirty="0">
                <a:ln>
                  <a:noFill/>
                </a:ln>
                <a:solidFill>
                  <a:srgbClr val="FFC000">
                    <a:lumMod val="20000"/>
                    <a:lumOff val="80000"/>
                  </a:srgbClr>
                </a:solidFill>
                <a:effectLst/>
                <a:uLnTx/>
                <a:uFillTx/>
                <a:latin typeface="Microsoft YaHei" panose="020B0503020204020204" pitchFamily="34" charset="-122"/>
                <a:ea typeface="Microsoft YaHei" panose="020B0503020204020204" pitchFamily="34" charset="-122"/>
                <a:cs typeface="+mn-cs"/>
              </a:rPr>
              <a:t>SAP</a:t>
            </a:r>
            <a:r>
              <a:rPr kumimoji="0" lang="zh-TW" altLang="en-US" sz="1050" b="0" i="0" u="none" strike="noStrike" kern="1200" cap="none" spc="0" normalizeH="0" baseline="0" noProof="0" dirty="0">
                <a:ln>
                  <a:noFill/>
                </a:ln>
                <a:solidFill>
                  <a:srgbClr val="FFC000">
                    <a:lumMod val="20000"/>
                    <a:lumOff val="80000"/>
                  </a:srgbClr>
                </a:solidFill>
                <a:effectLst/>
                <a:uLnTx/>
                <a:uFillTx/>
                <a:latin typeface="Microsoft YaHei" panose="020B0503020204020204" pitchFamily="34" charset="-122"/>
                <a:ea typeface="Microsoft YaHei" panose="020B0503020204020204" pitchFamily="34" charset="-122"/>
                <a:cs typeface="+mn-cs"/>
              </a:rPr>
              <a:t> 領撥單</a:t>
            </a:r>
            <a:r>
              <a:rPr kumimoji="0" lang="en-US" altLang="zh-TW" sz="1050" b="0" i="0" u="none" strike="noStrike" kern="1200" cap="none" spc="0" normalizeH="0" baseline="0" noProof="0" dirty="0">
                <a:ln>
                  <a:noFill/>
                </a:ln>
                <a:solidFill>
                  <a:srgbClr val="FFC000">
                    <a:lumMod val="20000"/>
                    <a:lumOff val="80000"/>
                  </a:srgbClr>
                </a:solidFill>
                <a:effectLst/>
                <a:uLnTx/>
                <a:uFillTx/>
                <a:latin typeface="Microsoft YaHei" panose="020B0503020204020204" pitchFamily="34" charset="-122"/>
                <a:ea typeface="Microsoft YaHei" panose="020B0503020204020204" pitchFamily="34" charset="-122"/>
                <a:cs typeface="+mn-cs"/>
              </a:rPr>
              <a:t>/</a:t>
            </a:r>
            <a:r>
              <a:rPr kumimoji="0" lang="zh-TW" altLang="en-US" sz="1050" b="0" i="0" u="none" strike="noStrike" kern="1200" cap="none" spc="0" normalizeH="0" baseline="0" noProof="0" dirty="0">
                <a:ln>
                  <a:noFill/>
                </a:ln>
                <a:solidFill>
                  <a:srgbClr val="FFC000">
                    <a:lumMod val="20000"/>
                    <a:lumOff val="80000"/>
                  </a:srgbClr>
                </a:solidFill>
                <a:effectLst/>
                <a:uLnTx/>
                <a:uFillTx/>
                <a:latin typeface="Microsoft YaHei" panose="020B0503020204020204" pitchFamily="34" charset="-122"/>
                <a:ea typeface="Microsoft YaHei" panose="020B0503020204020204" pitchFamily="34" charset="-122"/>
                <a:cs typeface="+mn-cs"/>
              </a:rPr>
              <a:t>補領單</a:t>
            </a:r>
            <a:endParaRPr kumimoji="0" lang="en-US" altLang="zh-TW" sz="1050" b="0" i="0" u="none" strike="noStrike" kern="1200" cap="none" spc="0" normalizeH="0" baseline="0" noProof="0" dirty="0">
              <a:ln>
                <a:noFill/>
              </a:ln>
              <a:solidFill>
                <a:srgbClr val="FFC000">
                  <a:lumMod val="20000"/>
                  <a:lumOff val="80000"/>
                </a:srgbClr>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1070831"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zh-TW" altLang="en-US" sz="1050" b="0" i="0" u="none" strike="noStrike" kern="1200" cap="none" spc="0" normalizeH="0" baseline="0" noProof="0" dirty="0">
                <a:ln>
                  <a:noFill/>
                </a:ln>
                <a:solidFill>
                  <a:srgbClr val="FFC000">
                    <a:lumMod val="20000"/>
                    <a:lumOff val="80000"/>
                  </a:srgbClr>
                </a:solidFill>
                <a:effectLst/>
                <a:uLnTx/>
                <a:uFillTx/>
                <a:latin typeface="Microsoft YaHei" panose="020B0503020204020204" pitchFamily="34" charset="-122"/>
                <a:ea typeface="Microsoft YaHei" panose="020B0503020204020204" pitchFamily="34" charset="-122"/>
                <a:cs typeface="+mn-cs"/>
              </a:rPr>
              <a:t>整合 </a:t>
            </a:r>
            <a:r>
              <a:rPr kumimoji="0" lang="en-US" altLang="zh-TW" sz="1050" b="0" i="0" u="none" strike="noStrike" kern="1200" cap="none" spc="0" normalizeH="0" baseline="0" noProof="0" dirty="0">
                <a:ln>
                  <a:noFill/>
                </a:ln>
                <a:solidFill>
                  <a:srgbClr val="FFC000">
                    <a:lumMod val="20000"/>
                    <a:lumOff val="80000"/>
                  </a:srgbClr>
                </a:solidFill>
                <a:effectLst/>
                <a:uLnTx/>
                <a:uFillTx/>
                <a:latin typeface="Microsoft YaHei" panose="020B0503020204020204" pitchFamily="34" charset="-122"/>
                <a:ea typeface="Microsoft YaHei" panose="020B0503020204020204" pitchFamily="34" charset="-122"/>
                <a:cs typeface="+mn-cs"/>
              </a:rPr>
              <a:t>SAP</a:t>
            </a:r>
            <a:r>
              <a:rPr kumimoji="0" lang="zh-TW" altLang="en-US" sz="1050" b="0" i="0" u="none" strike="noStrike" kern="1200" cap="none" spc="0" normalizeH="0" baseline="0" noProof="0" dirty="0">
                <a:ln>
                  <a:noFill/>
                </a:ln>
                <a:solidFill>
                  <a:srgbClr val="FFC000">
                    <a:lumMod val="20000"/>
                    <a:lumOff val="80000"/>
                  </a:srgbClr>
                </a:solidFill>
                <a:effectLst/>
                <a:uLnTx/>
                <a:uFillTx/>
                <a:latin typeface="Microsoft YaHei" panose="020B0503020204020204" pitchFamily="34" charset="-122"/>
                <a:ea typeface="Microsoft YaHei" panose="020B0503020204020204" pitchFamily="34" charset="-122"/>
                <a:cs typeface="+mn-cs"/>
              </a:rPr>
              <a:t> 發料過帳</a:t>
            </a:r>
            <a:endParaRPr kumimoji="0" lang="en-US" altLang="zh-TW" sz="1050" b="0" i="0" u="none" strike="noStrike" kern="1200" cap="none" spc="0" normalizeH="0" baseline="0" noProof="0" dirty="0">
              <a:ln>
                <a:noFill/>
              </a:ln>
              <a:solidFill>
                <a:srgbClr val="FFC000">
                  <a:lumMod val="20000"/>
                  <a:lumOff val="80000"/>
                </a:srgbClr>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1070831"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zh-TW" altLang="en-US" sz="1050" b="0" i="0" u="none" strike="noStrike" kern="1200" cap="none" spc="0" normalizeH="0" baseline="0" noProof="0" dirty="0">
                <a:ln>
                  <a:noFill/>
                </a:ln>
                <a:solidFill>
                  <a:srgbClr val="FFC000">
                    <a:lumMod val="20000"/>
                    <a:lumOff val="80000"/>
                  </a:srgbClr>
                </a:solidFill>
                <a:effectLst/>
                <a:uLnTx/>
                <a:uFillTx/>
                <a:latin typeface="Microsoft YaHei" panose="020B0503020204020204" pitchFamily="34" charset="-122"/>
                <a:ea typeface="Microsoft YaHei" panose="020B0503020204020204" pitchFamily="34" charset="-122"/>
                <a:cs typeface="+mn-cs"/>
              </a:rPr>
              <a:t>整合 </a:t>
            </a:r>
            <a:r>
              <a:rPr kumimoji="0" lang="en-US" altLang="zh-TW" sz="1050" b="0" i="0" u="none" strike="noStrike" kern="1200" cap="none" spc="0" normalizeH="0" baseline="0" noProof="0" dirty="0">
                <a:ln>
                  <a:noFill/>
                </a:ln>
                <a:solidFill>
                  <a:srgbClr val="FFC000">
                    <a:lumMod val="20000"/>
                    <a:lumOff val="80000"/>
                  </a:srgbClr>
                </a:solidFill>
                <a:effectLst/>
                <a:uLnTx/>
                <a:uFillTx/>
                <a:latin typeface="Microsoft YaHei" panose="020B0503020204020204" pitchFamily="34" charset="-122"/>
                <a:ea typeface="Microsoft YaHei" panose="020B0503020204020204" pitchFamily="34" charset="-122"/>
                <a:cs typeface="+mn-cs"/>
              </a:rPr>
              <a:t>SAP</a:t>
            </a:r>
            <a:r>
              <a:rPr kumimoji="0" lang="zh-TW" altLang="en-US" sz="1050" b="0" i="0" u="none" strike="noStrike" kern="1200" cap="none" spc="0" normalizeH="0" baseline="0" noProof="0" dirty="0">
                <a:ln>
                  <a:noFill/>
                </a:ln>
                <a:solidFill>
                  <a:srgbClr val="FFC000">
                    <a:lumMod val="20000"/>
                    <a:lumOff val="80000"/>
                  </a:srgbClr>
                </a:solidFill>
                <a:effectLst/>
                <a:uLnTx/>
                <a:uFillTx/>
                <a:latin typeface="Microsoft YaHei" panose="020B0503020204020204" pitchFamily="34" charset="-122"/>
                <a:ea typeface="Microsoft YaHei" panose="020B0503020204020204" pitchFamily="34" charset="-122"/>
                <a:cs typeface="+mn-cs"/>
              </a:rPr>
              <a:t> 即時</a:t>
            </a:r>
            <a:r>
              <a:rPr kumimoji="0" lang="zh-TW" altLang="en-US" sz="1050" b="0" i="0" u="none" strike="noStrike" kern="1200" cap="none" spc="0" normalizeH="0" baseline="0" noProof="0" dirty="0" smtClean="0">
                <a:ln>
                  <a:noFill/>
                </a:ln>
                <a:solidFill>
                  <a:srgbClr val="FFC000">
                    <a:lumMod val="20000"/>
                    <a:lumOff val="80000"/>
                  </a:srgbClr>
                </a:solidFill>
                <a:effectLst/>
                <a:uLnTx/>
                <a:uFillTx/>
                <a:latin typeface="Microsoft YaHei" panose="020B0503020204020204" pitchFamily="34" charset="-122"/>
                <a:ea typeface="Microsoft YaHei" panose="020B0503020204020204" pitchFamily="34" charset="-122"/>
                <a:cs typeface="+mn-cs"/>
              </a:rPr>
              <a:t>庫存</a:t>
            </a:r>
            <a:endParaRPr kumimoji="0" lang="en-US" altLang="zh-TW" sz="1050" b="0" i="0" u="none" strike="noStrike" kern="1200" cap="none" spc="0" normalizeH="0" baseline="0" noProof="0" dirty="0">
              <a:ln>
                <a:noFill/>
              </a:ln>
              <a:solidFill>
                <a:srgbClr val="FFC000">
                  <a:lumMod val="20000"/>
                  <a:lumOff val="80000"/>
                </a:srgbClr>
              </a:solidFill>
              <a:effectLst/>
              <a:uLnTx/>
              <a:uFillTx/>
              <a:latin typeface="Microsoft YaHei" panose="020B0503020204020204" pitchFamily="34" charset="-122"/>
              <a:ea typeface="Microsoft YaHei" panose="020B0503020204020204" pitchFamily="34" charset="-122"/>
              <a:cs typeface="+mn-cs"/>
            </a:endParaRPr>
          </a:p>
        </p:txBody>
      </p:sp>
      <p:pic>
        <p:nvPicPr>
          <p:cNvPr id="131" name="圖片 1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1863" y="3913365"/>
            <a:ext cx="487619" cy="487619"/>
          </a:xfrm>
          <a:prstGeom prst="rect">
            <a:avLst/>
          </a:prstGeom>
        </p:spPr>
      </p:pic>
    </p:spTree>
    <p:extLst>
      <p:ext uri="{BB962C8B-B14F-4D97-AF65-F5344CB8AC3E}">
        <p14:creationId xmlns:p14="http://schemas.microsoft.com/office/powerpoint/2010/main" val="1658523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21</a:t>
            </a:fld>
            <a:endParaRPr lang="zh-CN" altLang="en-US">
              <a:solidFill>
                <a:prstClr val="black">
                  <a:tint val="75000"/>
                </a:prstClr>
              </a:solidFill>
            </a:endParaRPr>
          </a:p>
        </p:txBody>
      </p:sp>
      <p:grpSp>
        <p:nvGrpSpPr>
          <p:cNvPr id="4" name="群組 3"/>
          <p:cNvGrpSpPr/>
          <p:nvPr/>
        </p:nvGrpSpPr>
        <p:grpSpPr>
          <a:xfrm>
            <a:off x="6548511" y="712015"/>
            <a:ext cx="2412000" cy="1993698"/>
            <a:chOff x="6457950" y="2715766"/>
            <a:chExt cx="2412000" cy="1993698"/>
          </a:xfrm>
        </p:grpSpPr>
        <p:sp>
          <p:nvSpPr>
            <p:cNvPr id="5" name="Freeform 5"/>
            <p:cNvSpPr>
              <a:spLocks/>
            </p:cNvSpPr>
            <p:nvPr/>
          </p:nvSpPr>
          <p:spPr bwMode="auto">
            <a:xfrm>
              <a:off x="7688298" y="2715766"/>
              <a:ext cx="1181652" cy="977473"/>
            </a:xfrm>
            <a:custGeom>
              <a:avLst/>
              <a:gdLst>
                <a:gd name="T0" fmla="*/ 1104 w 1917"/>
                <a:gd name="T1" fmla="*/ 1917 h 1917"/>
                <a:gd name="T2" fmla="*/ 0 w 1917"/>
                <a:gd name="T3" fmla="*/ 1917 h 1917"/>
                <a:gd name="T4" fmla="*/ 0 w 1917"/>
                <a:gd name="T5" fmla="*/ 813 h 1917"/>
                <a:gd name="T6" fmla="*/ 813 w 1917"/>
                <a:gd name="T7" fmla="*/ 0 h 1917"/>
                <a:gd name="T8" fmla="*/ 1917 w 1917"/>
                <a:gd name="T9" fmla="*/ 1104 h 1917"/>
                <a:gd name="T10" fmla="*/ 1104 w 1917"/>
                <a:gd name="T11" fmla="*/ 1917 h 1917"/>
              </a:gdLst>
              <a:ahLst/>
              <a:cxnLst>
                <a:cxn ang="0">
                  <a:pos x="T0" y="T1"/>
                </a:cxn>
                <a:cxn ang="0">
                  <a:pos x="T2" y="T3"/>
                </a:cxn>
                <a:cxn ang="0">
                  <a:pos x="T4" y="T5"/>
                </a:cxn>
                <a:cxn ang="0">
                  <a:pos x="T6" y="T7"/>
                </a:cxn>
                <a:cxn ang="0">
                  <a:pos x="T8" y="T9"/>
                </a:cxn>
                <a:cxn ang="0">
                  <a:pos x="T10" y="T11"/>
                </a:cxn>
              </a:cxnLst>
              <a:rect l="0" t="0" r="r" b="b"/>
              <a:pathLst>
                <a:path w="1917" h="1917">
                  <a:moveTo>
                    <a:pt x="1104" y="1917"/>
                  </a:moveTo>
                  <a:lnTo>
                    <a:pt x="0" y="1917"/>
                  </a:lnTo>
                  <a:lnTo>
                    <a:pt x="0" y="813"/>
                  </a:lnTo>
                  <a:lnTo>
                    <a:pt x="813" y="0"/>
                  </a:lnTo>
                  <a:lnTo>
                    <a:pt x="1917" y="1104"/>
                  </a:lnTo>
                  <a:lnTo>
                    <a:pt x="1104" y="191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914265"/>
              <a:endParaRPr lang="en-US" sz="1400">
                <a:solidFill>
                  <a:prstClr val="black"/>
                </a:solidFill>
                <a:latin typeface="Microsoft YaHei" pitchFamily="34" charset="-122"/>
                <a:ea typeface="Microsoft YaHei" pitchFamily="34" charset="-122"/>
              </a:endParaRPr>
            </a:p>
          </p:txBody>
        </p:sp>
        <p:sp>
          <p:nvSpPr>
            <p:cNvPr id="6" name="Freeform 6"/>
            <p:cNvSpPr>
              <a:spLocks/>
            </p:cNvSpPr>
            <p:nvPr/>
          </p:nvSpPr>
          <p:spPr bwMode="auto">
            <a:xfrm>
              <a:off x="6461033" y="3734540"/>
              <a:ext cx="1178570" cy="974924"/>
            </a:xfrm>
            <a:custGeom>
              <a:avLst/>
              <a:gdLst>
                <a:gd name="T0" fmla="*/ 1912 w 1912"/>
                <a:gd name="T1" fmla="*/ 1104 h 1912"/>
                <a:gd name="T2" fmla="*/ 1912 w 1912"/>
                <a:gd name="T3" fmla="*/ 0 h 1912"/>
                <a:gd name="T4" fmla="*/ 808 w 1912"/>
                <a:gd name="T5" fmla="*/ 0 h 1912"/>
                <a:gd name="T6" fmla="*/ 0 w 1912"/>
                <a:gd name="T7" fmla="*/ 808 h 1912"/>
                <a:gd name="T8" fmla="*/ 1104 w 1912"/>
                <a:gd name="T9" fmla="*/ 1912 h 1912"/>
                <a:gd name="T10" fmla="*/ 1912 w 1912"/>
                <a:gd name="T11" fmla="*/ 1104 h 1912"/>
              </a:gdLst>
              <a:ahLst/>
              <a:cxnLst>
                <a:cxn ang="0">
                  <a:pos x="T0" y="T1"/>
                </a:cxn>
                <a:cxn ang="0">
                  <a:pos x="T2" y="T3"/>
                </a:cxn>
                <a:cxn ang="0">
                  <a:pos x="T4" y="T5"/>
                </a:cxn>
                <a:cxn ang="0">
                  <a:pos x="T6" y="T7"/>
                </a:cxn>
                <a:cxn ang="0">
                  <a:pos x="T8" y="T9"/>
                </a:cxn>
                <a:cxn ang="0">
                  <a:pos x="T10" y="T11"/>
                </a:cxn>
              </a:cxnLst>
              <a:rect l="0" t="0" r="r" b="b"/>
              <a:pathLst>
                <a:path w="1912" h="1912">
                  <a:moveTo>
                    <a:pt x="1912" y="1104"/>
                  </a:moveTo>
                  <a:lnTo>
                    <a:pt x="1912" y="0"/>
                  </a:lnTo>
                  <a:lnTo>
                    <a:pt x="808" y="0"/>
                  </a:lnTo>
                  <a:lnTo>
                    <a:pt x="0" y="808"/>
                  </a:lnTo>
                  <a:lnTo>
                    <a:pt x="1104" y="1912"/>
                  </a:lnTo>
                  <a:lnTo>
                    <a:pt x="1912" y="110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defTabSz="914265"/>
              <a:endParaRPr lang="en-US" sz="1400">
                <a:solidFill>
                  <a:prstClr val="black"/>
                </a:solidFill>
                <a:latin typeface="Microsoft YaHei" pitchFamily="34" charset="-122"/>
                <a:ea typeface="Microsoft YaHei" pitchFamily="34" charset="-122"/>
              </a:endParaRPr>
            </a:p>
          </p:txBody>
        </p:sp>
        <p:sp>
          <p:nvSpPr>
            <p:cNvPr id="7" name="Freeform 7"/>
            <p:cNvSpPr>
              <a:spLocks/>
            </p:cNvSpPr>
            <p:nvPr/>
          </p:nvSpPr>
          <p:spPr bwMode="auto">
            <a:xfrm>
              <a:off x="7686449" y="3734540"/>
              <a:ext cx="1178570" cy="974924"/>
            </a:xfrm>
            <a:custGeom>
              <a:avLst/>
              <a:gdLst>
                <a:gd name="T0" fmla="*/ 0 w 1912"/>
                <a:gd name="T1" fmla="*/ 1104 h 1912"/>
                <a:gd name="T2" fmla="*/ 0 w 1912"/>
                <a:gd name="T3" fmla="*/ 0 h 1912"/>
                <a:gd name="T4" fmla="*/ 1104 w 1912"/>
                <a:gd name="T5" fmla="*/ 0 h 1912"/>
                <a:gd name="T6" fmla="*/ 1912 w 1912"/>
                <a:gd name="T7" fmla="*/ 808 h 1912"/>
                <a:gd name="T8" fmla="*/ 809 w 1912"/>
                <a:gd name="T9" fmla="*/ 1912 h 1912"/>
                <a:gd name="T10" fmla="*/ 0 w 1912"/>
                <a:gd name="T11" fmla="*/ 1104 h 1912"/>
              </a:gdLst>
              <a:ahLst/>
              <a:cxnLst>
                <a:cxn ang="0">
                  <a:pos x="T0" y="T1"/>
                </a:cxn>
                <a:cxn ang="0">
                  <a:pos x="T2" y="T3"/>
                </a:cxn>
                <a:cxn ang="0">
                  <a:pos x="T4" y="T5"/>
                </a:cxn>
                <a:cxn ang="0">
                  <a:pos x="T6" y="T7"/>
                </a:cxn>
                <a:cxn ang="0">
                  <a:pos x="T8" y="T9"/>
                </a:cxn>
                <a:cxn ang="0">
                  <a:pos x="T10" y="T11"/>
                </a:cxn>
              </a:cxnLst>
              <a:rect l="0" t="0" r="r" b="b"/>
              <a:pathLst>
                <a:path w="1912" h="1912">
                  <a:moveTo>
                    <a:pt x="0" y="1104"/>
                  </a:moveTo>
                  <a:lnTo>
                    <a:pt x="0" y="0"/>
                  </a:lnTo>
                  <a:lnTo>
                    <a:pt x="1104" y="0"/>
                  </a:lnTo>
                  <a:lnTo>
                    <a:pt x="1912" y="808"/>
                  </a:lnTo>
                  <a:lnTo>
                    <a:pt x="809" y="1912"/>
                  </a:lnTo>
                  <a:lnTo>
                    <a:pt x="0" y="1104"/>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defTabSz="914265"/>
              <a:endParaRPr lang="en-US" sz="1400">
                <a:solidFill>
                  <a:prstClr val="black"/>
                </a:solidFill>
                <a:latin typeface="Microsoft YaHei" pitchFamily="34" charset="-122"/>
                <a:ea typeface="Microsoft YaHei" pitchFamily="34" charset="-122"/>
              </a:endParaRPr>
            </a:p>
          </p:txBody>
        </p:sp>
        <p:sp>
          <p:nvSpPr>
            <p:cNvPr id="8" name="Freeform 8"/>
            <p:cNvSpPr>
              <a:spLocks/>
            </p:cNvSpPr>
            <p:nvPr/>
          </p:nvSpPr>
          <p:spPr bwMode="auto">
            <a:xfrm>
              <a:off x="6457950" y="2715766"/>
              <a:ext cx="1181652" cy="977473"/>
            </a:xfrm>
            <a:custGeom>
              <a:avLst/>
              <a:gdLst>
                <a:gd name="T0" fmla="*/ 813 w 1917"/>
                <a:gd name="T1" fmla="*/ 1917 h 1917"/>
                <a:gd name="T2" fmla="*/ 1917 w 1917"/>
                <a:gd name="T3" fmla="*/ 1917 h 1917"/>
                <a:gd name="T4" fmla="*/ 1917 w 1917"/>
                <a:gd name="T5" fmla="*/ 813 h 1917"/>
                <a:gd name="T6" fmla="*/ 1104 w 1917"/>
                <a:gd name="T7" fmla="*/ 0 h 1917"/>
                <a:gd name="T8" fmla="*/ 0 w 1917"/>
                <a:gd name="T9" fmla="*/ 1104 h 1917"/>
                <a:gd name="T10" fmla="*/ 813 w 1917"/>
                <a:gd name="T11" fmla="*/ 1917 h 1917"/>
              </a:gdLst>
              <a:ahLst/>
              <a:cxnLst>
                <a:cxn ang="0">
                  <a:pos x="T0" y="T1"/>
                </a:cxn>
                <a:cxn ang="0">
                  <a:pos x="T2" y="T3"/>
                </a:cxn>
                <a:cxn ang="0">
                  <a:pos x="T4" y="T5"/>
                </a:cxn>
                <a:cxn ang="0">
                  <a:pos x="T6" y="T7"/>
                </a:cxn>
                <a:cxn ang="0">
                  <a:pos x="T8" y="T9"/>
                </a:cxn>
                <a:cxn ang="0">
                  <a:pos x="T10" y="T11"/>
                </a:cxn>
              </a:cxnLst>
              <a:rect l="0" t="0" r="r" b="b"/>
              <a:pathLst>
                <a:path w="1917" h="1917">
                  <a:moveTo>
                    <a:pt x="813" y="1917"/>
                  </a:moveTo>
                  <a:lnTo>
                    <a:pt x="1917" y="1917"/>
                  </a:lnTo>
                  <a:lnTo>
                    <a:pt x="1917" y="813"/>
                  </a:lnTo>
                  <a:lnTo>
                    <a:pt x="1104" y="0"/>
                  </a:lnTo>
                  <a:lnTo>
                    <a:pt x="0" y="1104"/>
                  </a:lnTo>
                  <a:lnTo>
                    <a:pt x="813" y="191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914265"/>
              <a:endParaRPr lang="en-US" sz="1400">
                <a:solidFill>
                  <a:prstClr val="black"/>
                </a:solidFill>
                <a:latin typeface="Microsoft YaHei" pitchFamily="34" charset="-122"/>
                <a:ea typeface="Microsoft YaHei" pitchFamily="34" charset="-122"/>
              </a:endParaRPr>
            </a:p>
          </p:txBody>
        </p:sp>
        <p:sp>
          <p:nvSpPr>
            <p:cNvPr id="9" name="Oval 9"/>
            <p:cNvSpPr>
              <a:spLocks noChangeArrowheads="1"/>
            </p:cNvSpPr>
            <p:nvPr/>
          </p:nvSpPr>
          <p:spPr bwMode="auto">
            <a:xfrm>
              <a:off x="7158187" y="3197296"/>
              <a:ext cx="990000" cy="990000"/>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pPr defTabSz="914265"/>
              <a:endParaRPr lang="en-US" sz="1400" b="1">
                <a:solidFill>
                  <a:srgbClr val="FFC000"/>
                </a:solidFill>
                <a:latin typeface="Microsoft YaHei" pitchFamily="34" charset="-122"/>
                <a:ea typeface="Microsoft YaHei" pitchFamily="34" charset="-122"/>
              </a:endParaRPr>
            </a:p>
          </p:txBody>
        </p:sp>
        <p:sp>
          <p:nvSpPr>
            <p:cNvPr id="10" name="矩形 9"/>
            <p:cNvSpPr/>
            <p:nvPr/>
          </p:nvSpPr>
          <p:spPr>
            <a:xfrm>
              <a:off x="7147970" y="3399909"/>
              <a:ext cx="1005403" cy="584775"/>
            </a:xfrm>
            <a:prstGeom prst="rect">
              <a:avLst/>
            </a:prstGeom>
          </p:spPr>
          <p:txBody>
            <a:bodyPr wrap="none">
              <a:spAutoFit/>
            </a:bodyPr>
            <a:lstStyle/>
            <a:p>
              <a:pPr algn="ctr" defTabSz="914265"/>
              <a:r>
                <a:rPr lang="zh-TW" altLang="en-US" sz="1600" b="1" dirty="0" smtClean="0">
                  <a:solidFill>
                    <a:srgbClr val="FFC000"/>
                  </a:solidFill>
                  <a:latin typeface="Microsoft YaHei" pitchFamily="34" charset="-122"/>
                  <a:ea typeface="Microsoft YaHei" pitchFamily="34" charset="-122"/>
                </a:rPr>
                <a:t>跳出</a:t>
              </a:r>
              <a:endParaRPr lang="en-US" altLang="zh-TW" sz="1600" b="1" dirty="0" smtClean="0">
                <a:solidFill>
                  <a:srgbClr val="FFC000"/>
                </a:solidFill>
                <a:latin typeface="Microsoft YaHei" pitchFamily="34" charset="-122"/>
                <a:ea typeface="Microsoft YaHei" pitchFamily="34" charset="-122"/>
              </a:endParaRPr>
            </a:p>
            <a:p>
              <a:pPr algn="ctr" defTabSz="914265"/>
              <a:r>
                <a:rPr lang="zh-TW" altLang="en-US" sz="1600" b="1" dirty="0" smtClean="0">
                  <a:solidFill>
                    <a:srgbClr val="FFC000"/>
                  </a:solidFill>
                  <a:latin typeface="Microsoft YaHei" pitchFamily="34" charset="-122"/>
                  <a:ea typeface="Microsoft YaHei" pitchFamily="34" charset="-122"/>
                </a:rPr>
                <a:t>慣性</a:t>
              </a:r>
              <a:r>
                <a:rPr lang="zh-TW" altLang="en-US" sz="1600" b="1" dirty="0">
                  <a:solidFill>
                    <a:srgbClr val="FFC000"/>
                  </a:solidFill>
                  <a:latin typeface="Microsoft YaHei" pitchFamily="34" charset="-122"/>
                  <a:ea typeface="Microsoft YaHei" pitchFamily="34" charset="-122"/>
                </a:rPr>
                <a:t>陷阱</a:t>
              </a:r>
            </a:p>
          </p:txBody>
        </p:sp>
        <p:sp>
          <p:nvSpPr>
            <p:cNvPr id="11" name="矩形 10"/>
            <p:cNvSpPr/>
            <p:nvPr/>
          </p:nvSpPr>
          <p:spPr>
            <a:xfrm>
              <a:off x="6585526" y="2942892"/>
              <a:ext cx="902811" cy="523220"/>
            </a:xfrm>
            <a:prstGeom prst="rect">
              <a:avLst/>
            </a:prstGeom>
          </p:spPr>
          <p:txBody>
            <a:bodyPr wrap="none">
              <a:spAutoFit/>
            </a:bodyPr>
            <a:lstStyle/>
            <a:p>
              <a:pPr algn="ctr" defTabSz="914265"/>
              <a:r>
                <a:rPr lang="zh-TW" altLang="en-US" sz="1400" b="1" dirty="0">
                  <a:solidFill>
                    <a:prstClr val="white"/>
                  </a:solidFill>
                  <a:latin typeface="Microsoft YaHei" pitchFamily="34" charset="-122"/>
                  <a:ea typeface="Microsoft YaHei" pitchFamily="34" charset="-122"/>
                </a:rPr>
                <a:t>收</a:t>
              </a:r>
              <a:r>
                <a:rPr lang="zh-TW" altLang="en-US" sz="1400" b="1" dirty="0" smtClean="0">
                  <a:solidFill>
                    <a:prstClr val="white"/>
                  </a:solidFill>
                  <a:latin typeface="Microsoft YaHei" pitchFamily="34" charset="-122"/>
                  <a:ea typeface="Microsoft YaHei" pitchFamily="34" charset="-122"/>
                </a:rPr>
                <a:t>料</a:t>
              </a:r>
              <a:endParaRPr lang="en-US" altLang="zh-TW" sz="1400" b="1" dirty="0" smtClean="0">
                <a:solidFill>
                  <a:prstClr val="white"/>
                </a:solidFill>
                <a:latin typeface="Microsoft YaHei" pitchFamily="34" charset="-122"/>
                <a:ea typeface="Microsoft YaHei" pitchFamily="34" charset="-122"/>
              </a:endParaRPr>
            </a:p>
            <a:p>
              <a:pPr algn="ctr" defTabSz="914265"/>
              <a:r>
                <a:rPr lang="zh-TW" altLang="en-US" sz="1400" b="1" dirty="0" smtClean="0">
                  <a:solidFill>
                    <a:prstClr val="white"/>
                  </a:solidFill>
                  <a:latin typeface="Microsoft YaHei" pitchFamily="34" charset="-122"/>
                  <a:ea typeface="Microsoft YaHei" pitchFamily="34" charset="-122"/>
                </a:rPr>
                <a:t>對</a:t>
              </a:r>
              <a:r>
                <a:rPr lang="zh-TW" altLang="en-US" sz="1400" b="1" dirty="0">
                  <a:solidFill>
                    <a:prstClr val="white"/>
                  </a:solidFill>
                  <a:latin typeface="Microsoft YaHei" pitchFamily="34" charset="-122"/>
                  <a:ea typeface="Microsoft YaHei" pitchFamily="34" charset="-122"/>
                </a:rPr>
                <a:t>帳理貨</a:t>
              </a:r>
            </a:p>
          </p:txBody>
        </p:sp>
        <p:sp>
          <p:nvSpPr>
            <p:cNvPr id="12" name="矩形 11"/>
            <p:cNvSpPr/>
            <p:nvPr/>
          </p:nvSpPr>
          <p:spPr>
            <a:xfrm>
              <a:off x="7762314" y="3960392"/>
              <a:ext cx="902811" cy="523220"/>
            </a:xfrm>
            <a:prstGeom prst="rect">
              <a:avLst/>
            </a:prstGeom>
          </p:spPr>
          <p:txBody>
            <a:bodyPr wrap="none">
              <a:spAutoFit/>
            </a:bodyPr>
            <a:lstStyle/>
            <a:p>
              <a:pPr algn="ctr" defTabSz="914265"/>
              <a:r>
                <a:rPr lang="zh-TW" altLang="en-US" sz="1400" b="1" dirty="0">
                  <a:solidFill>
                    <a:prstClr val="white"/>
                  </a:solidFill>
                  <a:latin typeface="Microsoft YaHei" pitchFamily="34" charset="-122"/>
                  <a:ea typeface="Microsoft YaHei" pitchFamily="34" charset="-122"/>
                </a:rPr>
                <a:t>調儲</a:t>
              </a:r>
              <a:endParaRPr lang="en-US" altLang="zh-TW" sz="1400" b="1" dirty="0">
                <a:solidFill>
                  <a:prstClr val="white"/>
                </a:solidFill>
                <a:latin typeface="Microsoft YaHei" pitchFamily="34" charset="-122"/>
                <a:ea typeface="Microsoft YaHei" pitchFamily="34" charset="-122"/>
              </a:endParaRPr>
            </a:p>
            <a:p>
              <a:pPr algn="ctr" defTabSz="914265"/>
              <a:r>
                <a:rPr lang="zh-TW" altLang="en-US" sz="1400" b="1" dirty="0">
                  <a:solidFill>
                    <a:prstClr val="white"/>
                  </a:solidFill>
                  <a:latin typeface="Microsoft YaHei" pitchFamily="34" charset="-122"/>
                  <a:ea typeface="Microsoft YaHei" pitchFamily="34" charset="-122"/>
                </a:rPr>
                <a:t>儲位調整</a:t>
              </a:r>
            </a:p>
          </p:txBody>
        </p:sp>
        <p:sp>
          <p:nvSpPr>
            <p:cNvPr id="13" name="矩形 12"/>
            <p:cNvSpPr/>
            <p:nvPr/>
          </p:nvSpPr>
          <p:spPr>
            <a:xfrm>
              <a:off x="7852083" y="2942892"/>
              <a:ext cx="902811" cy="523220"/>
            </a:xfrm>
            <a:prstGeom prst="rect">
              <a:avLst/>
            </a:prstGeom>
          </p:spPr>
          <p:txBody>
            <a:bodyPr wrap="none">
              <a:spAutoFit/>
            </a:bodyPr>
            <a:lstStyle/>
            <a:p>
              <a:pPr algn="ctr" defTabSz="914265"/>
              <a:r>
                <a:rPr lang="zh-TW" altLang="en-US" sz="1400" b="1" dirty="0">
                  <a:solidFill>
                    <a:prstClr val="white"/>
                  </a:solidFill>
                  <a:latin typeface="Microsoft YaHei" pitchFamily="34" charset="-122"/>
                  <a:ea typeface="Microsoft YaHei" pitchFamily="34" charset="-122"/>
                </a:rPr>
                <a:t>發</a:t>
              </a:r>
              <a:r>
                <a:rPr lang="zh-TW" altLang="en-US" sz="1400" b="1" dirty="0" smtClean="0">
                  <a:solidFill>
                    <a:prstClr val="white"/>
                  </a:solidFill>
                  <a:latin typeface="Microsoft YaHei" pitchFamily="34" charset="-122"/>
                  <a:ea typeface="Microsoft YaHei" pitchFamily="34" charset="-122"/>
                </a:rPr>
                <a:t>料</a:t>
              </a:r>
              <a:endParaRPr lang="en-US" altLang="zh-TW" sz="1400" b="1" dirty="0" smtClean="0">
                <a:solidFill>
                  <a:prstClr val="white"/>
                </a:solidFill>
                <a:latin typeface="Microsoft YaHei" pitchFamily="34" charset="-122"/>
                <a:ea typeface="Microsoft YaHei" pitchFamily="34" charset="-122"/>
              </a:endParaRPr>
            </a:p>
            <a:p>
              <a:pPr algn="ctr" defTabSz="914265"/>
              <a:r>
                <a:rPr lang="zh-TW" altLang="en-US" sz="1400" b="1" dirty="0">
                  <a:solidFill>
                    <a:prstClr val="white"/>
                  </a:solidFill>
                  <a:latin typeface="Microsoft YaHei" pitchFamily="34" charset="-122"/>
                  <a:ea typeface="Microsoft YaHei" pitchFamily="34" charset="-122"/>
                </a:rPr>
                <a:t>揀貨</a:t>
              </a:r>
              <a:r>
                <a:rPr lang="zh-TW" altLang="en-US" sz="1400" b="1" dirty="0" smtClean="0">
                  <a:solidFill>
                    <a:prstClr val="white"/>
                  </a:solidFill>
                  <a:latin typeface="Microsoft YaHei" pitchFamily="34" charset="-122"/>
                  <a:ea typeface="Microsoft YaHei" pitchFamily="34" charset="-122"/>
                </a:rPr>
                <a:t>作業</a:t>
              </a:r>
              <a:endParaRPr lang="zh-TW" altLang="en-US" sz="1400" b="1" dirty="0">
                <a:solidFill>
                  <a:prstClr val="white"/>
                </a:solidFill>
                <a:latin typeface="Microsoft YaHei" pitchFamily="34" charset="-122"/>
                <a:ea typeface="Microsoft YaHei" pitchFamily="34" charset="-122"/>
              </a:endParaRPr>
            </a:p>
          </p:txBody>
        </p:sp>
        <p:sp>
          <p:nvSpPr>
            <p:cNvPr id="14" name="矩形 13"/>
            <p:cNvSpPr/>
            <p:nvPr/>
          </p:nvSpPr>
          <p:spPr>
            <a:xfrm>
              <a:off x="6495757" y="3960392"/>
              <a:ext cx="1082348" cy="523220"/>
            </a:xfrm>
            <a:prstGeom prst="rect">
              <a:avLst/>
            </a:prstGeom>
          </p:spPr>
          <p:txBody>
            <a:bodyPr wrap="none">
              <a:spAutoFit/>
            </a:bodyPr>
            <a:lstStyle/>
            <a:p>
              <a:pPr algn="ctr" defTabSz="914265"/>
              <a:r>
                <a:rPr lang="en-US" altLang="zh-TW" sz="1400" b="1" dirty="0">
                  <a:solidFill>
                    <a:prstClr val="white"/>
                  </a:solidFill>
                  <a:latin typeface="Microsoft YaHei" pitchFamily="34" charset="-122"/>
                  <a:ea typeface="Microsoft YaHei" pitchFamily="34" charset="-122"/>
                </a:rPr>
                <a:t>IQA</a:t>
              </a:r>
            </a:p>
            <a:p>
              <a:pPr algn="ctr" defTabSz="914265"/>
              <a:r>
                <a:rPr lang="zh-TW" altLang="en-US" sz="1400" b="1" dirty="0">
                  <a:solidFill>
                    <a:prstClr val="white"/>
                  </a:solidFill>
                  <a:latin typeface="Microsoft YaHei" pitchFamily="34" charset="-122"/>
                  <a:ea typeface="Microsoft YaHei" pitchFamily="34" charset="-122"/>
                </a:rPr>
                <a:t>檢驗批</a:t>
              </a:r>
              <a:r>
                <a:rPr lang="zh-TW" altLang="en-US" sz="1400" b="1" dirty="0" smtClean="0">
                  <a:solidFill>
                    <a:prstClr val="white"/>
                  </a:solidFill>
                  <a:latin typeface="Microsoft YaHei" pitchFamily="34" charset="-122"/>
                  <a:ea typeface="Microsoft YaHei" pitchFamily="34" charset="-122"/>
                </a:rPr>
                <a:t>挑選</a:t>
              </a:r>
              <a:endParaRPr lang="zh-TW" altLang="en-US" sz="1400" b="1" dirty="0">
                <a:solidFill>
                  <a:prstClr val="white"/>
                </a:solidFill>
                <a:latin typeface="Microsoft YaHei" pitchFamily="34" charset="-122"/>
                <a:ea typeface="Microsoft YaHei" pitchFamily="34" charset="-122"/>
              </a:endParaRPr>
            </a:p>
          </p:txBody>
        </p:sp>
      </p:grpSp>
      <p:grpSp>
        <p:nvGrpSpPr>
          <p:cNvPr id="33" name="群組 32"/>
          <p:cNvGrpSpPr/>
          <p:nvPr/>
        </p:nvGrpSpPr>
        <p:grpSpPr>
          <a:xfrm>
            <a:off x="3634903" y="2642009"/>
            <a:ext cx="5329585" cy="2274798"/>
            <a:chOff x="198872" y="2280694"/>
            <a:chExt cx="5329585" cy="2274798"/>
          </a:xfrm>
        </p:grpSpPr>
        <p:pic>
          <p:nvPicPr>
            <p:cNvPr id="3" name="圖片 2"/>
            <p:cNvPicPr>
              <a:picLocks noChangeAspect="1"/>
            </p:cNvPicPr>
            <p:nvPr/>
          </p:nvPicPr>
          <p:blipFill>
            <a:blip r:embed="rId2"/>
            <a:stretch>
              <a:fillRect/>
            </a:stretch>
          </p:blipFill>
          <p:spPr>
            <a:xfrm>
              <a:off x="198872" y="2499743"/>
              <a:ext cx="5329585" cy="2055749"/>
            </a:xfrm>
            <a:prstGeom prst="rect">
              <a:avLst/>
            </a:prstGeom>
          </p:spPr>
        </p:pic>
        <p:sp>
          <p:nvSpPr>
            <p:cNvPr id="15" name="文字方塊 14"/>
            <p:cNvSpPr txBox="1"/>
            <p:nvPr/>
          </p:nvSpPr>
          <p:spPr>
            <a:xfrm>
              <a:off x="3244819" y="2280694"/>
              <a:ext cx="2283638" cy="276999"/>
            </a:xfrm>
            <a:prstGeom prst="rect">
              <a:avLst/>
            </a:prstGeom>
            <a:noFill/>
          </p:spPr>
          <p:txBody>
            <a:bodyPr wrap="none" rtlCol="0">
              <a:spAutoFit/>
            </a:bodyPr>
            <a:lstStyle/>
            <a:p>
              <a:r>
                <a:rPr lang="zh-TW" altLang="en-US" sz="1200" dirty="0" smtClean="0">
                  <a:solidFill>
                    <a:schemeClr val="bg1"/>
                  </a:solidFill>
                  <a:latin typeface="+mn-ea"/>
                </a:rPr>
                <a:t>發料</a:t>
              </a:r>
              <a:r>
                <a:rPr lang="zh-TW" altLang="en-US" sz="1200" dirty="0">
                  <a:solidFill>
                    <a:schemeClr val="bg1"/>
                  </a:solidFill>
                  <a:latin typeface="+mn-ea"/>
                </a:rPr>
                <a:t>揀</a:t>
              </a:r>
              <a:r>
                <a:rPr lang="zh-TW" altLang="en-US" sz="1200" dirty="0" smtClean="0">
                  <a:solidFill>
                    <a:schemeClr val="bg1"/>
                  </a:solidFill>
                  <a:latin typeface="+mn-ea"/>
                </a:rPr>
                <a:t>貨作業</a:t>
              </a:r>
              <a:r>
                <a:rPr lang="en-US" altLang="zh-TW" sz="1200" dirty="0" smtClean="0">
                  <a:solidFill>
                    <a:schemeClr val="bg1"/>
                  </a:solidFill>
                  <a:latin typeface="+mn-ea"/>
                </a:rPr>
                <a:t>, Go Live: 04/13 </a:t>
              </a:r>
              <a:endParaRPr lang="zh-TW" altLang="en-US" sz="1200" dirty="0">
                <a:solidFill>
                  <a:schemeClr val="bg1"/>
                </a:solidFill>
                <a:latin typeface="+mn-ea"/>
              </a:endParaRPr>
            </a:p>
          </p:txBody>
        </p:sp>
        <p:sp>
          <p:nvSpPr>
            <p:cNvPr id="16" name="文字方塊 15"/>
            <p:cNvSpPr txBox="1"/>
            <p:nvPr/>
          </p:nvSpPr>
          <p:spPr>
            <a:xfrm>
              <a:off x="3244819" y="3589620"/>
              <a:ext cx="2283638" cy="276999"/>
            </a:xfrm>
            <a:prstGeom prst="rect">
              <a:avLst/>
            </a:prstGeom>
            <a:noFill/>
          </p:spPr>
          <p:txBody>
            <a:bodyPr wrap="none" rtlCol="0">
              <a:spAutoFit/>
            </a:bodyPr>
            <a:lstStyle/>
            <a:p>
              <a:r>
                <a:rPr lang="zh-TW" altLang="en-US" sz="1200" dirty="0" smtClean="0">
                  <a:solidFill>
                    <a:schemeClr val="bg1"/>
                  </a:solidFill>
                  <a:latin typeface="+mn-ea"/>
                </a:rPr>
                <a:t>儲位調整作業</a:t>
              </a:r>
              <a:r>
                <a:rPr lang="en-US" altLang="zh-TW" sz="1200" dirty="0" smtClean="0">
                  <a:solidFill>
                    <a:schemeClr val="bg1"/>
                  </a:solidFill>
                  <a:latin typeface="+mn-ea"/>
                </a:rPr>
                <a:t>, Go Live: 03/03 </a:t>
              </a:r>
              <a:endParaRPr lang="zh-TW" altLang="en-US" sz="1200" dirty="0">
                <a:solidFill>
                  <a:schemeClr val="bg1"/>
                </a:solidFill>
                <a:latin typeface="+mn-ea"/>
              </a:endParaRPr>
            </a:p>
          </p:txBody>
        </p:sp>
        <p:sp>
          <p:nvSpPr>
            <p:cNvPr id="17" name="文字方塊 16"/>
            <p:cNvSpPr txBox="1"/>
            <p:nvPr/>
          </p:nvSpPr>
          <p:spPr>
            <a:xfrm>
              <a:off x="198872" y="2280694"/>
              <a:ext cx="2373407" cy="276999"/>
            </a:xfrm>
            <a:prstGeom prst="rect">
              <a:avLst/>
            </a:prstGeom>
            <a:noFill/>
          </p:spPr>
          <p:txBody>
            <a:bodyPr wrap="none" rtlCol="0">
              <a:spAutoFit/>
            </a:bodyPr>
            <a:lstStyle/>
            <a:p>
              <a:r>
                <a:rPr lang="zh-TW" altLang="en-US" sz="1200" dirty="0" smtClean="0">
                  <a:solidFill>
                    <a:schemeClr val="bg1"/>
                  </a:solidFill>
                  <a:latin typeface="+mn-ea"/>
                </a:rPr>
                <a:t>收料對帳理貨</a:t>
              </a:r>
              <a:r>
                <a:rPr lang="en-US" altLang="zh-TW" sz="1200" dirty="0" smtClean="0">
                  <a:solidFill>
                    <a:schemeClr val="bg1"/>
                  </a:solidFill>
                  <a:latin typeface="+mn-ea"/>
                </a:rPr>
                <a:t>, Go Live: 04/06 </a:t>
              </a:r>
              <a:endParaRPr lang="zh-TW" altLang="en-US" sz="1200" dirty="0">
                <a:solidFill>
                  <a:schemeClr val="bg1"/>
                </a:solidFill>
                <a:latin typeface="+mn-ea"/>
              </a:endParaRPr>
            </a:p>
          </p:txBody>
        </p:sp>
        <p:sp>
          <p:nvSpPr>
            <p:cNvPr id="18" name="文字方塊 17"/>
            <p:cNvSpPr txBox="1"/>
            <p:nvPr/>
          </p:nvSpPr>
          <p:spPr>
            <a:xfrm>
              <a:off x="198872" y="3589620"/>
              <a:ext cx="2129750" cy="276999"/>
            </a:xfrm>
            <a:prstGeom prst="rect">
              <a:avLst/>
            </a:prstGeom>
            <a:noFill/>
          </p:spPr>
          <p:txBody>
            <a:bodyPr wrap="none" rtlCol="0">
              <a:spAutoFit/>
            </a:bodyPr>
            <a:lstStyle/>
            <a:p>
              <a:r>
                <a:rPr lang="zh-TW" altLang="en-US" sz="1200" dirty="0" smtClean="0">
                  <a:solidFill>
                    <a:schemeClr val="bg1"/>
                  </a:solidFill>
                  <a:latin typeface="+mn-ea"/>
                </a:rPr>
                <a:t>檢驗批挑選</a:t>
              </a:r>
              <a:r>
                <a:rPr lang="en-US" altLang="zh-TW" sz="1200" dirty="0" smtClean="0">
                  <a:solidFill>
                    <a:schemeClr val="bg1"/>
                  </a:solidFill>
                  <a:latin typeface="+mn-ea"/>
                </a:rPr>
                <a:t>, Go Live: 06/07 </a:t>
              </a:r>
              <a:endParaRPr lang="zh-TW" altLang="en-US" sz="1200" dirty="0">
                <a:solidFill>
                  <a:schemeClr val="bg1"/>
                </a:solidFill>
                <a:latin typeface="+mn-ea"/>
              </a:endParaRPr>
            </a:p>
          </p:txBody>
        </p:sp>
      </p:grpSp>
      <p:sp>
        <p:nvSpPr>
          <p:cNvPr id="19" name="矩形 18"/>
          <p:cNvSpPr/>
          <p:nvPr/>
        </p:nvSpPr>
        <p:spPr>
          <a:xfrm>
            <a:off x="3303722" y="645156"/>
            <a:ext cx="5732774" cy="4374866"/>
          </a:xfrm>
          <a:prstGeom prst="rect">
            <a:avLst/>
          </a:prstGeom>
          <a:noFill/>
          <a:ln>
            <a:solidFill>
              <a:srgbClr val="2DA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p:cNvSpPr/>
          <p:nvPr/>
        </p:nvSpPr>
        <p:spPr>
          <a:xfrm>
            <a:off x="766776" y="148409"/>
            <a:ext cx="7920000" cy="500135"/>
          </a:xfrm>
          <a:prstGeom prst="rect">
            <a:avLst/>
          </a:prstGeom>
        </p:spPr>
        <p:txBody>
          <a:bodyPr wrap="square" lIns="68579" tIns="34289" rIns="68579" bIns="34289">
            <a:spAutoFit/>
          </a:bodyPr>
          <a:lstStyle/>
          <a:p>
            <a:pPr defTabSz="685783"/>
            <a:r>
              <a:rPr lang="zh-TW" altLang="en-US"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過去</a:t>
            </a:r>
            <a:r>
              <a:rPr lang="zh-TW" altLang="en-US"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貢獻</a:t>
            </a:r>
            <a:r>
              <a:rPr lang="zh-TW" altLang="en-US"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 </a:t>
            </a:r>
            <a:r>
              <a:rPr lang="en-US" altLang="zh-TW"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 </a:t>
            </a:r>
            <a:r>
              <a:rPr lang="zh-TW" altLang="en-US" sz="2800" b="1" dirty="0" smtClean="0">
                <a:solidFill>
                  <a:srgbClr val="FFC000"/>
                </a:solidFill>
                <a:effectLst>
                  <a:outerShdw blurRad="38100" dist="38100" dir="2700000" algn="tl">
                    <a:srgbClr val="000000">
                      <a:alpha val="43137"/>
                    </a:srgbClr>
                  </a:outerShdw>
                </a:effectLst>
                <a:ea typeface="微軟正黑體" panose="020B0604030504040204" pitchFamily="34" charset="-120"/>
              </a:rPr>
              <a:t>打破</a:t>
            </a:r>
            <a:r>
              <a:rPr lang="zh-TW" altLang="en-US"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作業常規</a:t>
            </a:r>
            <a:r>
              <a:rPr lang="en-US" altLang="zh-TW"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a:t>
            </a:r>
            <a:r>
              <a:rPr lang="zh-TW" altLang="en-US"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 </a:t>
            </a:r>
            <a:r>
              <a:rPr lang="zh-TW" altLang="en-US" sz="2800" b="1" dirty="0" smtClean="0">
                <a:solidFill>
                  <a:srgbClr val="FFC000"/>
                </a:solidFill>
                <a:effectLst>
                  <a:outerShdw blurRad="38100" dist="38100" dir="2700000" algn="tl">
                    <a:srgbClr val="000000">
                      <a:alpha val="43137"/>
                    </a:srgbClr>
                  </a:outerShdw>
                </a:effectLst>
                <a:ea typeface="微軟正黑體" panose="020B0604030504040204" pitchFamily="34" charset="-120"/>
              </a:rPr>
              <a:t>提升</a:t>
            </a:r>
            <a:r>
              <a:rPr lang="zh-TW" altLang="en-US"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作業</a:t>
            </a:r>
            <a:r>
              <a:rPr lang="zh-TW" altLang="en-US"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效率</a:t>
            </a:r>
            <a:endParaRPr lang="zh-CN" altLang="en-US" sz="2800" b="1" dirty="0">
              <a:solidFill>
                <a:srgbClr val="FFC000"/>
              </a:solidFill>
              <a:effectLst>
                <a:outerShdw blurRad="38100" dist="38100" dir="2700000" algn="tl">
                  <a:srgbClr val="000000">
                    <a:alpha val="43137"/>
                  </a:srgbClr>
                </a:outerShdw>
              </a:effectLst>
              <a:ea typeface="微軟正黑體" panose="020B0604030504040204" pitchFamily="34" charset="-120"/>
            </a:endParaRPr>
          </a:p>
        </p:txBody>
      </p:sp>
      <p:grpSp>
        <p:nvGrpSpPr>
          <p:cNvPr id="21" name="组合 24"/>
          <p:cNvGrpSpPr/>
          <p:nvPr/>
        </p:nvGrpSpPr>
        <p:grpSpPr>
          <a:xfrm>
            <a:off x="335756" y="213353"/>
            <a:ext cx="385161" cy="431802"/>
            <a:chOff x="447675" y="367239"/>
            <a:chExt cx="513548" cy="575736"/>
          </a:xfrm>
        </p:grpSpPr>
        <p:sp>
          <p:nvSpPr>
            <p:cNvPr id="22" name="等腰三角形 21"/>
            <p:cNvSpPr/>
            <p:nvPr/>
          </p:nvSpPr>
          <p:spPr>
            <a:xfrm rot="5400000">
              <a:off x="414282" y="400632"/>
              <a:ext cx="484204" cy="417418"/>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sp>
          <p:nvSpPr>
            <p:cNvPr id="23" name="等腰三角形 22"/>
            <p:cNvSpPr/>
            <p:nvPr/>
          </p:nvSpPr>
          <p:spPr>
            <a:xfrm rot="5400000">
              <a:off x="581357" y="563109"/>
              <a:ext cx="408004" cy="351728"/>
            </a:xfrm>
            <a:prstGeom prst="triangle">
              <a:avLst/>
            </a:prstGeom>
            <a:solidFill>
              <a:srgbClr val="2A999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grpSp>
      <p:sp>
        <p:nvSpPr>
          <p:cNvPr id="35" name="矩形 34"/>
          <p:cNvSpPr/>
          <p:nvPr/>
        </p:nvSpPr>
        <p:spPr>
          <a:xfrm>
            <a:off x="179512" y="1275606"/>
            <a:ext cx="2914816" cy="3744416"/>
          </a:xfrm>
          <a:prstGeom prst="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71463" indent="-271463">
              <a:buFont typeface="Wingdings" panose="05000000000000000000" pitchFamily="2" charset="2"/>
              <a:buAutoNum type="circleNumWdWhitePlain"/>
            </a:pPr>
            <a:r>
              <a:rPr lang="zh-TW" altLang="en-US" sz="1800" dirty="0" smtClean="0">
                <a:solidFill>
                  <a:srgbClr val="FFFF00"/>
                </a:solidFill>
                <a:latin typeface="+mn-ea"/>
              </a:rPr>
              <a:t>流程標準化</a:t>
            </a:r>
            <a:r>
              <a:rPr lang="en-US" altLang="zh-TW" sz="1800" dirty="0" smtClean="0">
                <a:solidFill>
                  <a:srgbClr val="FFFF00"/>
                </a:solidFill>
                <a:latin typeface="+mn-ea"/>
              </a:rPr>
              <a:t>/</a:t>
            </a:r>
            <a:r>
              <a:rPr lang="zh-TW" altLang="en-US" sz="1800" dirty="0" smtClean="0">
                <a:solidFill>
                  <a:srgbClr val="FFFF00"/>
                </a:solidFill>
                <a:latin typeface="+mn-ea"/>
              </a:rPr>
              <a:t>簡化</a:t>
            </a:r>
            <a:endParaRPr lang="en-US" altLang="zh-TW" sz="1800" dirty="0" smtClean="0">
              <a:solidFill>
                <a:srgbClr val="FFFF00"/>
              </a:solidFill>
              <a:latin typeface="+mn-ea"/>
            </a:endParaRPr>
          </a:p>
          <a:p>
            <a:pPr marL="355600" lvl="1" indent="-261938">
              <a:buFont typeface="Wingdings" panose="05000000000000000000" pitchFamily="2" charset="2"/>
              <a:buChar char="n"/>
            </a:pPr>
            <a:r>
              <a:rPr lang="zh-TW" altLang="en-US" sz="1400" b="1" dirty="0">
                <a:solidFill>
                  <a:schemeClr val="bg1"/>
                </a:solidFill>
                <a:latin typeface="+mn-ea"/>
              </a:rPr>
              <a:t>收料</a:t>
            </a:r>
            <a:r>
              <a:rPr lang="en-US" altLang="zh-TW" sz="1400" b="1" dirty="0">
                <a:solidFill>
                  <a:schemeClr val="bg1"/>
                </a:solidFill>
                <a:latin typeface="+mn-ea"/>
              </a:rPr>
              <a:t>: 13</a:t>
            </a:r>
            <a:r>
              <a:rPr lang="zh-TW" altLang="en-US" sz="1400" b="1" dirty="0">
                <a:solidFill>
                  <a:schemeClr val="bg1"/>
                </a:solidFill>
                <a:latin typeface="+mn-ea"/>
              </a:rPr>
              <a:t>項 </a:t>
            </a:r>
            <a:r>
              <a:rPr lang="en-US" altLang="zh-TW" sz="1400" b="1" dirty="0" smtClean="0">
                <a:solidFill>
                  <a:schemeClr val="bg1"/>
                </a:solidFill>
                <a:latin typeface="+mn-ea"/>
              </a:rPr>
              <a:t>-&gt; 1 </a:t>
            </a:r>
            <a:r>
              <a:rPr lang="zh-TW" altLang="en-US" sz="1400" b="1" dirty="0">
                <a:solidFill>
                  <a:schemeClr val="bg1"/>
                </a:solidFill>
                <a:latin typeface="+mn-ea"/>
              </a:rPr>
              <a:t>項</a:t>
            </a:r>
          </a:p>
          <a:p>
            <a:pPr marL="355600" lvl="1" indent="-261938">
              <a:buFont typeface="Wingdings" panose="05000000000000000000" pitchFamily="2" charset="2"/>
              <a:buChar char="n"/>
            </a:pPr>
            <a:r>
              <a:rPr lang="zh-TW" altLang="en-US" sz="1400" b="1" dirty="0">
                <a:solidFill>
                  <a:schemeClr val="bg1"/>
                </a:solidFill>
                <a:latin typeface="+mn-ea"/>
              </a:rPr>
              <a:t>調儲</a:t>
            </a:r>
            <a:r>
              <a:rPr lang="en-US" altLang="zh-TW" sz="1400" b="1" dirty="0">
                <a:solidFill>
                  <a:schemeClr val="bg1"/>
                </a:solidFill>
                <a:latin typeface="+mn-ea"/>
              </a:rPr>
              <a:t>: </a:t>
            </a:r>
            <a:r>
              <a:rPr lang="zh-TW" altLang="en-US" sz="1400" b="1" dirty="0">
                <a:solidFill>
                  <a:schemeClr val="bg1"/>
                </a:solidFill>
                <a:latin typeface="+mn-ea"/>
              </a:rPr>
              <a:t>支援</a:t>
            </a:r>
            <a:r>
              <a:rPr lang="en-US" altLang="zh-TW" sz="1400" b="1" dirty="0">
                <a:solidFill>
                  <a:schemeClr val="bg1"/>
                </a:solidFill>
                <a:latin typeface="+mn-ea"/>
              </a:rPr>
              <a:t>2</a:t>
            </a:r>
            <a:r>
              <a:rPr lang="zh-TW" altLang="en-US" sz="1400" b="1" dirty="0">
                <a:solidFill>
                  <a:schemeClr val="bg1"/>
                </a:solidFill>
                <a:latin typeface="+mn-ea"/>
              </a:rPr>
              <a:t>種</a:t>
            </a:r>
            <a:r>
              <a:rPr lang="en-US" altLang="zh-TW" sz="1400" b="1" dirty="0">
                <a:solidFill>
                  <a:schemeClr val="bg1"/>
                </a:solidFill>
                <a:latin typeface="+mn-ea"/>
              </a:rPr>
              <a:t>: </a:t>
            </a:r>
            <a:r>
              <a:rPr lang="zh-TW" altLang="en-US" sz="1400" b="1" dirty="0">
                <a:solidFill>
                  <a:schemeClr val="bg1"/>
                </a:solidFill>
                <a:latin typeface="+mn-ea"/>
              </a:rPr>
              <a:t>整批、部分</a:t>
            </a:r>
          </a:p>
          <a:p>
            <a:pPr marL="355600" lvl="1" indent="-261938">
              <a:buFont typeface="Wingdings" panose="05000000000000000000" pitchFamily="2" charset="2"/>
              <a:buChar char="n"/>
            </a:pPr>
            <a:r>
              <a:rPr lang="zh-TW" altLang="en-US" sz="1400" b="1" dirty="0">
                <a:solidFill>
                  <a:schemeClr val="bg1"/>
                </a:solidFill>
                <a:latin typeface="+mn-ea"/>
              </a:rPr>
              <a:t>發料</a:t>
            </a:r>
            <a:r>
              <a:rPr lang="en-US" altLang="zh-TW" sz="1400" b="1" dirty="0">
                <a:solidFill>
                  <a:schemeClr val="bg1"/>
                </a:solidFill>
                <a:latin typeface="+mn-ea"/>
              </a:rPr>
              <a:t>: 12</a:t>
            </a:r>
            <a:r>
              <a:rPr lang="zh-TW" altLang="en-US" sz="1400" b="1" dirty="0">
                <a:solidFill>
                  <a:schemeClr val="bg1"/>
                </a:solidFill>
                <a:latin typeface="+mn-ea"/>
              </a:rPr>
              <a:t>項 </a:t>
            </a:r>
            <a:r>
              <a:rPr lang="en-US" altLang="zh-TW" sz="1400" b="1" dirty="0" smtClean="0">
                <a:solidFill>
                  <a:schemeClr val="bg1"/>
                </a:solidFill>
                <a:latin typeface="+mn-ea"/>
              </a:rPr>
              <a:t>-&gt; 1 </a:t>
            </a:r>
            <a:r>
              <a:rPr lang="zh-TW" altLang="en-US" sz="1400" b="1" dirty="0" smtClean="0">
                <a:solidFill>
                  <a:schemeClr val="bg1"/>
                </a:solidFill>
                <a:latin typeface="+mn-ea"/>
              </a:rPr>
              <a:t>項</a:t>
            </a:r>
            <a:endParaRPr lang="en-US" altLang="zh-TW" sz="1400" b="1" dirty="0" smtClean="0">
              <a:solidFill>
                <a:schemeClr val="bg1"/>
              </a:solidFill>
              <a:latin typeface="+mn-ea"/>
            </a:endParaRPr>
          </a:p>
          <a:p>
            <a:pPr marL="271463" indent="-271463">
              <a:buFont typeface="Wingdings" panose="05000000000000000000" pitchFamily="2" charset="2"/>
              <a:buAutoNum type="circleNumWdWhitePlain"/>
            </a:pPr>
            <a:endParaRPr lang="en-US" altLang="zh-TW" sz="1800" dirty="0" smtClean="0">
              <a:solidFill>
                <a:srgbClr val="FFFF00"/>
              </a:solidFill>
              <a:latin typeface="+mn-ea"/>
            </a:endParaRPr>
          </a:p>
          <a:p>
            <a:pPr marL="271463" indent="-271463">
              <a:buFont typeface="Wingdings" panose="05000000000000000000" pitchFamily="2" charset="2"/>
              <a:buAutoNum type="circleNumWdWhitePlain"/>
            </a:pPr>
            <a:r>
              <a:rPr lang="en-US" altLang="zh-TW" sz="1800" dirty="0" smtClean="0">
                <a:solidFill>
                  <a:srgbClr val="FFFF00"/>
                </a:solidFill>
                <a:latin typeface="+mn-ea"/>
              </a:rPr>
              <a:t>WMS/SAP </a:t>
            </a:r>
            <a:r>
              <a:rPr lang="zh-TW" altLang="en-US" sz="1800" dirty="0" smtClean="0">
                <a:solidFill>
                  <a:srgbClr val="FFFF00"/>
                </a:solidFill>
                <a:latin typeface="+mn-ea"/>
              </a:rPr>
              <a:t>跨系統自動</a:t>
            </a:r>
            <a:r>
              <a:rPr lang="en-US" altLang="zh-TW" sz="1800" dirty="0" smtClean="0">
                <a:solidFill>
                  <a:srgbClr val="FFFF00"/>
                </a:solidFill>
                <a:latin typeface="+mn-ea"/>
              </a:rPr>
              <a:t>&amp;</a:t>
            </a:r>
            <a:r>
              <a:rPr lang="zh-TW" altLang="en-US" sz="1800" dirty="0" smtClean="0">
                <a:solidFill>
                  <a:srgbClr val="FFFF00"/>
                </a:solidFill>
                <a:latin typeface="+mn-ea"/>
              </a:rPr>
              <a:t>即時整合</a:t>
            </a:r>
            <a:endParaRPr lang="en-US" altLang="zh-TW" sz="1800" dirty="0" smtClean="0">
              <a:solidFill>
                <a:srgbClr val="FFFF00"/>
              </a:solidFill>
              <a:latin typeface="+mn-ea"/>
            </a:endParaRPr>
          </a:p>
          <a:p>
            <a:pPr marL="355600" lvl="1" indent="-261938">
              <a:buFont typeface="Wingdings" panose="05000000000000000000" pitchFamily="2" charset="2"/>
              <a:buChar char="n"/>
            </a:pPr>
            <a:r>
              <a:rPr lang="zh-TW" altLang="en-US" sz="1400" b="1" dirty="0">
                <a:solidFill>
                  <a:schemeClr val="bg1"/>
                </a:solidFill>
                <a:latin typeface="+mn-ea"/>
              </a:rPr>
              <a:t>系統自動抓取</a:t>
            </a:r>
            <a:r>
              <a:rPr lang="en-US" altLang="zh-TW" sz="1400" b="1" dirty="0">
                <a:solidFill>
                  <a:schemeClr val="bg1"/>
                </a:solidFill>
                <a:latin typeface="+mn-ea"/>
              </a:rPr>
              <a:t>/</a:t>
            </a:r>
            <a:r>
              <a:rPr lang="zh-TW" altLang="en-US" sz="1400" b="1" dirty="0">
                <a:solidFill>
                  <a:schemeClr val="bg1"/>
                </a:solidFill>
                <a:latin typeface="+mn-ea"/>
              </a:rPr>
              <a:t>勾稽相關資訊自動判斷</a:t>
            </a:r>
            <a:r>
              <a:rPr lang="en-US" altLang="zh-TW" sz="1400" b="1" dirty="0">
                <a:solidFill>
                  <a:schemeClr val="bg1"/>
                </a:solidFill>
                <a:latin typeface="+mn-ea"/>
              </a:rPr>
              <a:t>/</a:t>
            </a:r>
            <a:r>
              <a:rPr lang="zh-TW" altLang="en-US" sz="1400" b="1" dirty="0" smtClean="0">
                <a:solidFill>
                  <a:schemeClr val="bg1"/>
                </a:solidFill>
                <a:latin typeface="+mn-ea"/>
              </a:rPr>
              <a:t>整合上下流程</a:t>
            </a:r>
            <a:endParaRPr lang="zh-TW" altLang="en-US" sz="1400" b="1" dirty="0">
              <a:solidFill>
                <a:schemeClr val="bg1"/>
              </a:solidFill>
              <a:latin typeface="+mn-ea"/>
            </a:endParaRPr>
          </a:p>
          <a:p>
            <a:pPr marL="355600" lvl="1" indent="-261938">
              <a:buFont typeface="Wingdings" panose="05000000000000000000" pitchFamily="2" charset="2"/>
              <a:buChar char="n"/>
            </a:pPr>
            <a:r>
              <a:rPr lang="zh-TW" altLang="en-US" sz="1400" b="1" dirty="0">
                <a:solidFill>
                  <a:schemeClr val="bg1"/>
                </a:solidFill>
                <a:latin typeface="+mn-ea"/>
              </a:rPr>
              <a:t>有問題自動開單通報</a:t>
            </a:r>
            <a:endParaRPr lang="en-US" altLang="zh-TW" sz="1400" b="1" dirty="0">
              <a:solidFill>
                <a:schemeClr val="bg1"/>
              </a:solidFill>
              <a:latin typeface="+mn-ea"/>
            </a:endParaRPr>
          </a:p>
          <a:p>
            <a:pPr marL="271463" indent="-271463">
              <a:buFont typeface="Wingdings" panose="05000000000000000000" pitchFamily="2" charset="2"/>
              <a:buAutoNum type="circleNumWdWhitePlain"/>
            </a:pPr>
            <a:endParaRPr lang="en-US" altLang="zh-TW" sz="2000" dirty="0" smtClean="0">
              <a:solidFill>
                <a:srgbClr val="FFFF00"/>
              </a:solidFill>
              <a:latin typeface="+mn-ea"/>
            </a:endParaRPr>
          </a:p>
          <a:p>
            <a:pPr marL="271463" indent="-271463">
              <a:buFont typeface="Wingdings" panose="05000000000000000000" pitchFamily="2" charset="2"/>
              <a:buAutoNum type="circleNumWdWhitePlain"/>
            </a:pPr>
            <a:r>
              <a:rPr lang="zh-TW" altLang="en-US" sz="2000" dirty="0" smtClean="0">
                <a:solidFill>
                  <a:srgbClr val="FFFF00"/>
                </a:solidFill>
                <a:latin typeface="+mn-ea"/>
              </a:rPr>
              <a:t>創新思維</a:t>
            </a:r>
            <a:endParaRPr lang="en-US" altLang="zh-TW" sz="2000" dirty="0" smtClean="0">
              <a:solidFill>
                <a:srgbClr val="FFFF00"/>
              </a:solidFill>
              <a:latin typeface="+mn-ea"/>
            </a:endParaRPr>
          </a:p>
          <a:p>
            <a:pPr marL="355600" lvl="1" indent="-261938">
              <a:buFont typeface="Wingdings" panose="05000000000000000000" pitchFamily="2" charset="2"/>
              <a:buChar char="n"/>
            </a:pPr>
            <a:r>
              <a:rPr lang="zh-TW" altLang="en-US" sz="1400" b="1" dirty="0">
                <a:solidFill>
                  <a:schemeClr val="bg1"/>
                </a:solidFill>
                <a:latin typeface="+mn-ea"/>
              </a:rPr>
              <a:t>收料</a:t>
            </a:r>
            <a:r>
              <a:rPr lang="en-US" altLang="zh-TW" sz="1400" b="1" dirty="0">
                <a:solidFill>
                  <a:schemeClr val="bg1"/>
                </a:solidFill>
                <a:latin typeface="+mn-ea"/>
              </a:rPr>
              <a:t>/</a:t>
            </a:r>
            <a:r>
              <a:rPr lang="zh-TW" altLang="en-US" sz="1400" b="1" dirty="0">
                <a:solidFill>
                  <a:schemeClr val="bg1"/>
                </a:solidFill>
                <a:latin typeface="+mn-ea"/>
              </a:rPr>
              <a:t>調儲</a:t>
            </a:r>
            <a:r>
              <a:rPr lang="en-US" altLang="zh-TW" sz="1400" b="1" dirty="0">
                <a:solidFill>
                  <a:schemeClr val="bg1"/>
                </a:solidFill>
                <a:latin typeface="+mn-ea"/>
              </a:rPr>
              <a:t>:</a:t>
            </a:r>
            <a:r>
              <a:rPr lang="zh-TW" altLang="en-US" sz="1400" b="1" dirty="0">
                <a:solidFill>
                  <a:schemeClr val="bg1"/>
                </a:solidFill>
                <a:latin typeface="+mn-ea"/>
              </a:rPr>
              <a:t> 多人</a:t>
            </a:r>
            <a:r>
              <a:rPr lang="en-US" altLang="zh-TW" sz="1400" b="1" dirty="0">
                <a:solidFill>
                  <a:schemeClr val="bg1"/>
                </a:solidFill>
                <a:latin typeface="+mn-ea"/>
              </a:rPr>
              <a:t>(</a:t>
            </a:r>
            <a:r>
              <a:rPr lang="zh-TW" altLang="en-US" sz="1400" b="1" dirty="0">
                <a:solidFill>
                  <a:schemeClr val="bg1"/>
                </a:solidFill>
                <a:latin typeface="+mn-ea"/>
              </a:rPr>
              <a:t>不同步</a:t>
            </a:r>
            <a:r>
              <a:rPr lang="en-US" altLang="zh-TW" sz="1400" b="1" dirty="0">
                <a:solidFill>
                  <a:schemeClr val="bg1"/>
                </a:solidFill>
                <a:latin typeface="+mn-ea"/>
              </a:rPr>
              <a:t>)</a:t>
            </a:r>
            <a:r>
              <a:rPr lang="zh-TW" altLang="en-US" sz="1400" b="1" dirty="0" smtClean="0">
                <a:solidFill>
                  <a:schemeClr val="bg1"/>
                </a:solidFill>
                <a:latin typeface="+mn-ea"/>
              </a:rPr>
              <a:t>協作</a:t>
            </a:r>
            <a:endParaRPr lang="en-US" altLang="zh-TW" sz="1400" b="1" dirty="0" smtClean="0">
              <a:solidFill>
                <a:schemeClr val="bg1"/>
              </a:solidFill>
              <a:latin typeface="+mn-ea"/>
            </a:endParaRPr>
          </a:p>
          <a:p>
            <a:pPr marL="355600" lvl="1" indent="-261938">
              <a:buFont typeface="Wingdings" panose="05000000000000000000" pitchFamily="2" charset="2"/>
              <a:buChar char="n"/>
            </a:pPr>
            <a:r>
              <a:rPr lang="zh-TW" altLang="en-US" sz="1400" b="1" dirty="0">
                <a:solidFill>
                  <a:schemeClr val="bg1"/>
                </a:solidFill>
                <a:latin typeface="+mn-ea"/>
              </a:rPr>
              <a:t>發料</a:t>
            </a:r>
            <a:r>
              <a:rPr lang="en-US" altLang="zh-TW" sz="1400" b="1" dirty="0">
                <a:solidFill>
                  <a:schemeClr val="bg1"/>
                </a:solidFill>
                <a:latin typeface="+mn-ea"/>
              </a:rPr>
              <a:t>/IQA: </a:t>
            </a:r>
            <a:r>
              <a:rPr lang="zh-TW" altLang="en-US" sz="1400" b="1" dirty="0">
                <a:solidFill>
                  <a:schemeClr val="bg1"/>
                </a:solidFill>
                <a:latin typeface="+mn-ea"/>
              </a:rPr>
              <a:t>放大可選貨群組</a:t>
            </a:r>
          </a:p>
          <a:p>
            <a:pPr marL="355600" lvl="1" indent="-261938">
              <a:buFont typeface="Wingdings" panose="05000000000000000000" pitchFamily="2" charset="2"/>
              <a:buChar char="n"/>
            </a:pPr>
            <a:r>
              <a:rPr lang="en-US" altLang="zh-TW" sz="1400" b="1" dirty="0">
                <a:solidFill>
                  <a:schemeClr val="bg1"/>
                </a:solidFill>
                <a:latin typeface="+mn-ea"/>
              </a:rPr>
              <a:t>IQA: by Lot </a:t>
            </a:r>
            <a:r>
              <a:rPr lang="zh-TW" altLang="en-US" sz="1400" b="1" dirty="0">
                <a:solidFill>
                  <a:schemeClr val="bg1"/>
                </a:solidFill>
                <a:latin typeface="+mn-ea"/>
              </a:rPr>
              <a:t>不</a:t>
            </a:r>
            <a:r>
              <a:rPr lang="zh-TW" altLang="en-US" sz="1400" b="1" dirty="0" smtClean="0">
                <a:solidFill>
                  <a:schemeClr val="bg1"/>
                </a:solidFill>
                <a:latin typeface="+mn-ea"/>
              </a:rPr>
              <a:t>重覆檢驗</a:t>
            </a:r>
            <a:endParaRPr lang="en-US" altLang="zh-TW" sz="2400" dirty="0" smtClean="0">
              <a:solidFill>
                <a:schemeClr val="bg1"/>
              </a:solidFill>
              <a:latin typeface="+mn-ea"/>
            </a:endParaRPr>
          </a:p>
        </p:txBody>
      </p:sp>
      <p:pic>
        <p:nvPicPr>
          <p:cNvPr id="36" name="圖片 35"/>
          <p:cNvPicPr>
            <a:picLocks noChangeAspect="1"/>
          </p:cNvPicPr>
          <p:nvPr/>
        </p:nvPicPr>
        <p:blipFill>
          <a:blip r:embed="rId3"/>
          <a:stretch>
            <a:fillRect/>
          </a:stretch>
        </p:blipFill>
        <p:spPr>
          <a:xfrm>
            <a:off x="3347864" y="1268481"/>
            <a:ext cx="3087282" cy="892532"/>
          </a:xfrm>
          <a:prstGeom prst="rect">
            <a:avLst/>
          </a:prstGeom>
        </p:spPr>
      </p:pic>
      <p:sp>
        <p:nvSpPr>
          <p:cNvPr id="37" name="矩形 36"/>
          <p:cNvSpPr/>
          <p:nvPr/>
        </p:nvSpPr>
        <p:spPr>
          <a:xfrm>
            <a:off x="112491" y="696902"/>
            <a:ext cx="3235373" cy="523220"/>
          </a:xfrm>
          <a:prstGeom prst="rect">
            <a:avLst/>
          </a:prstGeom>
        </p:spPr>
        <p:txBody>
          <a:bodyPr wrap="none">
            <a:spAutoFit/>
          </a:bodyPr>
          <a:lstStyle/>
          <a:p>
            <a:r>
              <a:rPr lang="zh-TW" altLang="en-US" sz="2000" b="1" dirty="0" smtClean="0">
                <a:solidFill>
                  <a:srgbClr val="92D050"/>
                </a:solidFill>
                <a:latin typeface="Microsoft YaHei" pitchFamily="34" charset="-122"/>
                <a:ea typeface="Microsoft YaHei" pitchFamily="34" charset="-122"/>
              </a:rPr>
              <a:t>作業 </a:t>
            </a:r>
            <a:r>
              <a:rPr lang="en-US" altLang="zh-TW" sz="2000" b="1" dirty="0" smtClean="0">
                <a:solidFill>
                  <a:srgbClr val="92D050"/>
                </a:solidFill>
                <a:latin typeface="Microsoft YaHei" pitchFamily="34" charset="-122"/>
                <a:ea typeface="Microsoft YaHei" pitchFamily="34" charset="-122"/>
              </a:rPr>
              <a:t>Loading </a:t>
            </a:r>
            <a:r>
              <a:rPr lang="zh-TW" altLang="en-US" sz="2000" b="1" dirty="0">
                <a:solidFill>
                  <a:srgbClr val="92D050"/>
                </a:solidFill>
                <a:latin typeface="Microsoft YaHei" pitchFamily="34" charset="-122"/>
                <a:ea typeface="Microsoft YaHei" pitchFamily="34" charset="-122"/>
              </a:rPr>
              <a:t>改善 </a:t>
            </a:r>
            <a:r>
              <a:rPr lang="en-US" altLang="zh-TW" sz="2800" b="1" dirty="0">
                <a:solidFill>
                  <a:srgbClr val="92D050"/>
                </a:solidFill>
                <a:latin typeface="Microsoft YaHei" pitchFamily="34" charset="-122"/>
                <a:ea typeface="Microsoft YaHei" pitchFamily="34" charset="-122"/>
              </a:rPr>
              <a:t>45</a:t>
            </a:r>
            <a:r>
              <a:rPr lang="en-US" altLang="zh-TW" sz="2000" b="1" dirty="0">
                <a:solidFill>
                  <a:srgbClr val="92D050"/>
                </a:solidFill>
                <a:latin typeface="Microsoft YaHei" pitchFamily="34" charset="-122"/>
                <a:ea typeface="Microsoft YaHei" pitchFamily="34" charset="-122"/>
              </a:rPr>
              <a:t>% </a:t>
            </a:r>
            <a:endParaRPr lang="zh-TW" altLang="en-US" sz="2000" b="1" dirty="0">
              <a:solidFill>
                <a:srgbClr val="92D050"/>
              </a:solidFill>
              <a:latin typeface="Microsoft YaHei" pitchFamily="34" charset="-122"/>
              <a:ea typeface="Microsoft YaHei" pitchFamily="34" charset="-122"/>
            </a:endParaRPr>
          </a:p>
        </p:txBody>
      </p:sp>
      <p:sp>
        <p:nvSpPr>
          <p:cNvPr id="38" name="文字方塊 37"/>
          <p:cNvSpPr txBox="1"/>
          <p:nvPr/>
        </p:nvSpPr>
        <p:spPr>
          <a:xfrm>
            <a:off x="4299837" y="937052"/>
            <a:ext cx="1183337" cy="338554"/>
          </a:xfrm>
          <a:prstGeom prst="rect">
            <a:avLst/>
          </a:prstGeom>
          <a:noFill/>
        </p:spPr>
        <p:txBody>
          <a:bodyPr wrap="none" rtlCol="0">
            <a:spAutoFit/>
          </a:bodyPr>
          <a:lstStyle/>
          <a:p>
            <a:r>
              <a:rPr lang="en-US" altLang="zh-TW" sz="1600" dirty="0" smtClean="0">
                <a:solidFill>
                  <a:srgbClr val="FFFF00"/>
                </a:solidFill>
                <a:latin typeface="+mn-ea"/>
              </a:rPr>
              <a:t>IT</a:t>
            </a:r>
            <a:r>
              <a:rPr lang="zh-TW" altLang="en-US" sz="1600" dirty="0" smtClean="0">
                <a:solidFill>
                  <a:srgbClr val="FFFF00"/>
                </a:solidFill>
                <a:latin typeface="+mn-ea"/>
              </a:rPr>
              <a:t>自主開發</a:t>
            </a:r>
            <a:endParaRPr lang="zh-TW" altLang="en-US" sz="1600" dirty="0">
              <a:solidFill>
                <a:srgbClr val="FFFF00"/>
              </a:solidFill>
              <a:latin typeface="+mn-ea"/>
            </a:endParaRPr>
          </a:p>
        </p:txBody>
      </p:sp>
    </p:spTree>
    <p:extLst>
      <p:ext uri="{BB962C8B-B14F-4D97-AF65-F5344CB8AC3E}">
        <p14:creationId xmlns:p14="http://schemas.microsoft.com/office/powerpoint/2010/main" val="2674895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 name="梯形 56"/>
          <p:cNvSpPr/>
          <p:nvPr/>
        </p:nvSpPr>
        <p:spPr>
          <a:xfrm>
            <a:off x="369881" y="1687269"/>
            <a:ext cx="8316895" cy="3044722"/>
          </a:xfrm>
          <a:prstGeom prst="trapezoid">
            <a:avLst>
              <a:gd name="adj" fmla="val 87462"/>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投影片編號版面配置區 1"/>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22</a:t>
            </a:fld>
            <a:endParaRPr lang="zh-CN" altLang="en-US">
              <a:solidFill>
                <a:prstClr val="black">
                  <a:tint val="75000"/>
                </a:prstClr>
              </a:solidFill>
            </a:endParaRPr>
          </a:p>
        </p:txBody>
      </p:sp>
      <p:grpSp>
        <p:nvGrpSpPr>
          <p:cNvPr id="8" name="组合 24"/>
          <p:cNvGrpSpPr/>
          <p:nvPr/>
        </p:nvGrpSpPr>
        <p:grpSpPr>
          <a:xfrm>
            <a:off x="335756" y="213353"/>
            <a:ext cx="385161" cy="431802"/>
            <a:chOff x="447675" y="367239"/>
            <a:chExt cx="513548" cy="575736"/>
          </a:xfrm>
        </p:grpSpPr>
        <p:sp>
          <p:nvSpPr>
            <p:cNvPr id="9" name="等腰三角形 8"/>
            <p:cNvSpPr/>
            <p:nvPr/>
          </p:nvSpPr>
          <p:spPr>
            <a:xfrm rot="5400000">
              <a:off x="414282" y="400632"/>
              <a:ext cx="484204" cy="417418"/>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sp>
          <p:nvSpPr>
            <p:cNvPr id="10" name="等腰三角形 9"/>
            <p:cNvSpPr/>
            <p:nvPr/>
          </p:nvSpPr>
          <p:spPr>
            <a:xfrm rot="5400000">
              <a:off x="581357" y="563109"/>
              <a:ext cx="408004" cy="351728"/>
            </a:xfrm>
            <a:prstGeom prst="triangle">
              <a:avLst/>
            </a:prstGeom>
            <a:solidFill>
              <a:srgbClr val="2A999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grpSp>
      <p:sp>
        <p:nvSpPr>
          <p:cNvPr id="11" name="矩形 10"/>
          <p:cNvSpPr/>
          <p:nvPr/>
        </p:nvSpPr>
        <p:spPr>
          <a:xfrm>
            <a:off x="766776" y="148409"/>
            <a:ext cx="7920000" cy="500135"/>
          </a:xfrm>
          <a:prstGeom prst="rect">
            <a:avLst/>
          </a:prstGeom>
        </p:spPr>
        <p:txBody>
          <a:bodyPr wrap="square" lIns="68579" tIns="34289" rIns="68579" bIns="34289">
            <a:spAutoFit/>
          </a:bodyPr>
          <a:lstStyle/>
          <a:p>
            <a:pPr defTabSz="685783"/>
            <a:r>
              <a:rPr lang="zh-TW" altLang="en-US"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未來規劃 </a:t>
            </a:r>
            <a:r>
              <a:rPr lang="en-US" altLang="zh-TW"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a:t>
            </a:r>
            <a:r>
              <a:rPr lang="en-US" altLang="zh-TW" sz="2400" b="1" dirty="0" smtClean="0">
                <a:solidFill>
                  <a:srgbClr val="FFC000"/>
                </a:solidFill>
                <a:effectLst>
                  <a:outerShdw blurRad="38100" dist="38100" dir="2700000" algn="tl">
                    <a:srgbClr val="000000">
                      <a:alpha val="43137"/>
                    </a:srgbClr>
                  </a:outerShdw>
                </a:effectLst>
                <a:ea typeface="微軟正黑體" panose="020B0604030504040204" pitchFamily="34" charset="-120"/>
              </a:rPr>
              <a:t> </a:t>
            </a:r>
            <a:r>
              <a:rPr lang="zh-TW" altLang="en-US"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邁向</a:t>
            </a:r>
            <a:r>
              <a:rPr lang="zh-TW" altLang="en-US" sz="2800" b="1" dirty="0" smtClean="0">
                <a:solidFill>
                  <a:srgbClr val="FFC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智慧物流</a:t>
            </a:r>
            <a:r>
              <a:rPr lang="en-US" altLang="zh-TW"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 </a:t>
            </a:r>
            <a:r>
              <a:rPr lang="zh-TW" altLang="en-US"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持續提升</a:t>
            </a:r>
            <a:r>
              <a:rPr lang="zh-TW" altLang="en-US" sz="2800" b="1" dirty="0" smtClean="0">
                <a:solidFill>
                  <a:srgbClr val="FFC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企業競爭力</a:t>
            </a:r>
            <a:endParaRPr lang="zh-CN" altLang="en-US" sz="2800" b="1" dirty="0">
              <a:solidFill>
                <a:srgbClr val="FFC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pic>
        <p:nvPicPr>
          <p:cNvPr id="38" name="圖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0500" y="3977620"/>
            <a:ext cx="520237" cy="520237"/>
          </a:xfrm>
          <a:prstGeom prst="rect">
            <a:avLst/>
          </a:prstGeom>
        </p:spPr>
      </p:pic>
      <p:sp>
        <p:nvSpPr>
          <p:cNvPr id="39" name="文字方塊 38"/>
          <p:cNvSpPr txBox="1"/>
          <p:nvPr/>
        </p:nvSpPr>
        <p:spPr>
          <a:xfrm>
            <a:off x="7753001" y="4236247"/>
            <a:ext cx="441146" cy="246221"/>
          </a:xfrm>
          <a:prstGeom prst="rect">
            <a:avLst/>
          </a:prstGeom>
          <a:noFill/>
        </p:spPr>
        <p:txBody>
          <a:bodyPr wrap="none" rtlCol="0">
            <a:spAutoFit/>
          </a:bodyPr>
          <a:lstStyle/>
          <a:p>
            <a:r>
              <a:rPr lang="zh-TW" altLang="en-US" sz="1000" dirty="0" smtClean="0">
                <a:solidFill>
                  <a:schemeClr val="bg1">
                    <a:lumMod val="95000"/>
                  </a:schemeClr>
                </a:solidFill>
              </a:rPr>
              <a:t>監測</a:t>
            </a:r>
            <a:endParaRPr lang="zh-TW" altLang="en-US" sz="1000" dirty="0">
              <a:solidFill>
                <a:schemeClr val="bg1">
                  <a:lumMod val="95000"/>
                </a:schemeClr>
              </a:solidFill>
            </a:endParaRPr>
          </a:p>
        </p:txBody>
      </p:sp>
      <p:sp>
        <p:nvSpPr>
          <p:cNvPr id="46" name="文字方塊 45"/>
          <p:cNvSpPr txBox="1"/>
          <p:nvPr/>
        </p:nvSpPr>
        <p:spPr>
          <a:xfrm>
            <a:off x="2790352" y="4236247"/>
            <a:ext cx="697627" cy="246221"/>
          </a:xfrm>
          <a:prstGeom prst="rect">
            <a:avLst/>
          </a:prstGeom>
          <a:noFill/>
        </p:spPr>
        <p:txBody>
          <a:bodyPr wrap="none" rtlCol="0">
            <a:spAutoFit/>
          </a:bodyPr>
          <a:lstStyle/>
          <a:p>
            <a:r>
              <a:rPr lang="zh-TW" altLang="en-US" sz="1000" dirty="0" smtClean="0">
                <a:solidFill>
                  <a:schemeClr val="bg1">
                    <a:lumMod val="95000"/>
                  </a:schemeClr>
                </a:solidFill>
              </a:rPr>
              <a:t>庫存優化</a:t>
            </a:r>
            <a:endParaRPr lang="zh-TW" altLang="en-US" sz="1000" dirty="0">
              <a:solidFill>
                <a:schemeClr val="bg1">
                  <a:lumMod val="95000"/>
                </a:schemeClr>
              </a:solidFill>
            </a:endParaRPr>
          </a:p>
        </p:txBody>
      </p:sp>
      <p:pic>
        <p:nvPicPr>
          <p:cNvPr id="40" name="圖片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75955" y="4010238"/>
            <a:ext cx="487619" cy="487619"/>
          </a:xfrm>
          <a:prstGeom prst="rect">
            <a:avLst/>
          </a:prstGeom>
        </p:spPr>
      </p:pic>
      <p:sp>
        <p:nvSpPr>
          <p:cNvPr id="48" name="文字方塊 47"/>
          <p:cNvSpPr txBox="1"/>
          <p:nvPr/>
        </p:nvSpPr>
        <p:spPr>
          <a:xfrm>
            <a:off x="4578677" y="4236247"/>
            <a:ext cx="569387" cy="246221"/>
          </a:xfrm>
          <a:prstGeom prst="rect">
            <a:avLst/>
          </a:prstGeom>
          <a:noFill/>
        </p:spPr>
        <p:txBody>
          <a:bodyPr wrap="none" rtlCol="0">
            <a:spAutoFit/>
          </a:bodyPr>
          <a:lstStyle/>
          <a:p>
            <a:r>
              <a:rPr lang="zh-TW" altLang="en-US" sz="1000" dirty="0" smtClean="0">
                <a:solidFill>
                  <a:schemeClr val="bg1">
                    <a:lumMod val="95000"/>
                  </a:schemeClr>
                </a:solidFill>
              </a:rPr>
              <a:t>自動化</a:t>
            </a:r>
            <a:endParaRPr lang="zh-TW" altLang="en-US" sz="1000" dirty="0">
              <a:solidFill>
                <a:schemeClr val="bg1">
                  <a:lumMod val="95000"/>
                </a:schemeClr>
              </a:solidFill>
            </a:endParaRPr>
          </a:p>
        </p:txBody>
      </p:sp>
      <p:sp>
        <p:nvSpPr>
          <p:cNvPr id="50" name="文字方塊 49"/>
          <p:cNvSpPr txBox="1"/>
          <p:nvPr/>
        </p:nvSpPr>
        <p:spPr>
          <a:xfrm>
            <a:off x="1416297" y="4236247"/>
            <a:ext cx="441146" cy="246221"/>
          </a:xfrm>
          <a:prstGeom prst="rect">
            <a:avLst/>
          </a:prstGeom>
          <a:noFill/>
        </p:spPr>
        <p:txBody>
          <a:bodyPr wrap="none" rtlCol="0">
            <a:spAutoFit/>
          </a:bodyPr>
          <a:lstStyle/>
          <a:p>
            <a:r>
              <a:rPr lang="zh-TW" altLang="en-US" sz="1000" dirty="0" smtClean="0">
                <a:solidFill>
                  <a:schemeClr val="bg1">
                    <a:lumMod val="95000"/>
                  </a:schemeClr>
                </a:solidFill>
              </a:rPr>
              <a:t>需求</a:t>
            </a:r>
            <a:endParaRPr lang="zh-TW" altLang="en-US" sz="1000" dirty="0">
              <a:solidFill>
                <a:schemeClr val="bg1">
                  <a:lumMod val="95000"/>
                </a:schemeClr>
              </a:solidFill>
            </a:endParaRPr>
          </a:p>
        </p:txBody>
      </p:sp>
      <p:pic>
        <p:nvPicPr>
          <p:cNvPr id="42" name="圖片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33352" y="4010238"/>
            <a:ext cx="487619" cy="487619"/>
          </a:xfrm>
          <a:prstGeom prst="rect">
            <a:avLst/>
          </a:prstGeom>
        </p:spPr>
      </p:pic>
      <p:pic>
        <p:nvPicPr>
          <p:cNvPr id="44" name="圖片 4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1600" y="4010238"/>
            <a:ext cx="487619" cy="487619"/>
          </a:xfrm>
          <a:prstGeom prst="rect">
            <a:avLst/>
          </a:prstGeom>
        </p:spPr>
      </p:pic>
      <p:pic>
        <p:nvPicPr>
          <p:cNvPr id="45" name="圖片 4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10787" y="4028347"/>
            <a:ext cx="487619" cy="487619"/>
          </a:xfrm>
          <a:prstGeom prst="rect">
            <a:avLst/>
          </a:prstGeom>
        </p:spPr>
      </p:pic>
      <p:sp>
        <p:nvSpPr>
          <p:cNvPr id="61" name="文字方塊 60"/>
          <p:cNvSpPr txBox="1"/>
          <p:nvPr/>
        </p:nvSpPr>
        <p:spPr>
          <a:xfrm>
            <a:off x="6219086" y="4254356"/>
            <a:ext cx="441146" cy="246221"/>
          </a:xfrm>
          <a:prstGeom prst="rect">
            <a:avLst/>
          </a:prstGeom>
          <a:noFill/>
        </p:spPr>
        <p:txBody>
          <a:bodyPr wrap="none" rtlCol="0">
            <a:spAutoFit/>
          </a:bodyPr>
          <a:lstStyle/>
          <a:p>
            <a:r>
              <a:rPr lang="zh-TW" altLang="en-US" sz="1000" dirty="0" smtClean="0">
                <a:solidFill>
                  <a:schemeClr val="bg1">
                    <a:lumMod val="95000"/>
                  </a:schemeClr>
                </a:solidFill>
              </a:rPr>
              <a:t>調</a:t>
            </a:r>
            <a:r>
              <a:rPr lang="zh-TW" altLang="en-US" sz="1000" dirty="0">
                <a:solidFill>
                  <a:schemeClr val="bg1">
                    <a:lumMod val="95000"/>
                  </a:schemeClr>
                </a:solidFill>
              </a:rPr>
              <a:t>度</a:t>
            </a:r>
          </a:p>
        </p:txBody>
      </p:sp>
      <p:sp>
        <p:nvSpPr>
          <p:cNvPr id="55" name="矩形 54"/>
          <p:cNvSpPr/>
          <p:nvPr/>
        </p:nvSpPr>
        <p:spPr>
          <a:xfrm>
            <a:off x="4689370" y="5308054"/>
            <a:ext cx="889987" cy="261610"/>
          </a:xfrm>
          <a:prstGeom prst="rect">
            <a:avLst/>
          </a:prstGeom>
        </p:spPr>
        <p:txBody>
          <a:bodyPr wrap="none">
            <a:spAutoFit/>
          </a:bodyPr>
          <a:lstStyle/>
          <a:p>
            <a:r>
              <a:rPr lang="zh-TW" altLang="en-US" sz="1100" dirty="0">
                <a:solidFill>
                  <a:schemeClr val="bg1">
                    <a:lumMod val="95000"/>
                  </a:schemeClr>
                </a:solidFill>
              </a:rPr>
              <a:t>無人堆高機</a:t>
            </a:r>
          </a:p>
        </p:txBody>
      </p:sp>
      <p:grpSp>
        <p:nvGrpSpPr>
          <p:cNvPr id="21" name="群組 20"/>
          <p:cNvGrpSpPr/>
          <p:nvPr/>
        </p:nvGrpSpPr>
        <p:grpSpPr>
          <a:xfrm>
            <a:off x="1011880" y="699542"/>
            <a:ext cx="7032897" cy="3043345"/>
            <a:chOff x="1011880" y="699542"/>
            <a:chExt cx="7032897" cy="3043345"/>
          </a:xfrm>
        </p:grpSpPr>
        <p:sp>
          <p:nvSpPr>
            <p:cNvPr id="51" name="等腰三角形 50"/>
            <p:cNvSpPr/>
            <p:nvPr/>
          </p:nvSpPr>
          <p:spPr>
            <a:xfrm rot="10800000">
              <a:off x="2716584" y="1203837"/>
              <a:ext cx="3600000" cy="2160000"/>
            </a:xfrm>
            <a:prstGeom prst="triangle">
              <a:avLst/>
            </a:prstGeom>
            <a:noFill/>
            <a:ln w="41275" cap="rnd">
              <a:solidFill>
                <a:schemeClr val="accent4">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向右箭號 2"/>
            <p:cNvSpPr/>
            <p:nvPr/>
          </p:nvSpPr>
          <p:spPr>
            <a:xfrm>
              <a:off x="7066369" y="900697"/>
              <a:ext cx="978408" cy="576064"/>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3131840" y="1044713"/>
              <a:ext cx="2805215" cy="28803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a:solidFill>
                    <a:schemeClr val="bg1">
                      <a:lumMod val="95000"/>
                    </a:schemeClr>
                  </a:solidFill>
                  <a:effectLst>
                    <a:outerShdw blurRad="38100" dist="38100" dir="2700000" algn="tl">
                      <a:srgbClr val="000000">
                        <a:alpha val="43137"/>
                      </a:srgbClr>
                    </a:outerShdw>
                  </a:effectLst>
                </a:rPr>
                <a:t>資訊流</a:t>
              </a:r>
            </a:p>
          </p:txBody>
        </p:sp>
        <p:sp>
          <p:nvSpPr>
            <p:cNvPr id="92" name="向右箭號 91"/>
            <p:cNvSpPr/>
            <p:nvPr/>
          </p:nvSpPr>
          <p:spPr>
            <a:xfrm>
              <a:off x="5016267" y="2941294"/>
              <a:ext cx="3028510" cy="576064"/>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矩形 93"/>
            <p:cNvSpPr/>
            <p:nvPr/>
          </p:nvSpPr>
          <p:spPr>
            <a:xfrm>
              <a:off x="1011880" y="3085310"/>
              <a:ext cx="3040747" cy="28803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smtClean="0">
                  <a:solidFill>
                    <a:schemeClr val="bg1">
                      <a:lumMod val="95000"/>
                    </a:schemeClr>
                  </a:solidFill>
                  <a:effectLst>
                    <a:outerShdw blurRad="38100" dist="38100" dir="2700000" algn="tl">
                      <a:srgbClr val="000000">
                        <a:alpha val="43137"/>
                      </a:srgbClr>
                    </a:outerShdw>
                  </a:effectLst>
                </a:rPr>
                <a:t>物流</a:t>
              </a:r>
              <a:endParaRPr lang="zh-TW" altLang="en-US" sz="1200" dirty="0">
                <a:solidFill>
                  <a:schemeClr val="bg1">
                    <a:lumMod val="95000"/>
                  </a:schemeClr>
                </a:solidFill>
                <a:effectLst>
                  <a:outerShdw blurRad="38100" dist="38100" dir="2700000" algn="tl">
                    <a:srgbClr val="000000">
                      <a:alpha val="43137"/>
                    </a:srgbClr>
                  </a:outerShdw>
                </a:effectLst>
              </a:endParaRPr>
            </a:p>
          </p:txBody>
        </p:sp>
        <p:sp>
          <p:nvSpPr>
            <p:cNvPr id="95" name="向右箭號 94"/>
            <p:cNvSpPr/>
            <p:nvPr/>
          </p:nvSpPr>
          <p:spPr>
            <a:xfrm rot="10800000">
              <a:off x="1011881" y="900697"/>
              <a:ext cx="978408" cy="576064"/>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 name="群組 11"/>
            <p:cNvGrpSpPr/>
            <p:nvPr/>
          </p:nvGrpSpPr>
          <p:grpSpPr>
            <a:xfrm>
              <a:off x="4222705" y="2715766"/>
              <a:ext cx="623485" cy="1027121"/>
              <a:chOff x="4295373" y="2062385"/>
              <a:chExt cx="623485" cy="1027121"/>
            </a:xfrm>
          </p:grpSpPr>
          <p:pic>
            <p:nvPicPr>
              <p:cNvPr id="99" name="圖片 9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95373" y="2062385"/>
                <a:ext cx="623485" cy="623485"/>
              </a:xfrm>
              <a:prstGeom prst="rect">
                <a:avLst/>
              </a:prstGeom>
            </p:spPr>
          </p:pic>
          <p:sp>
            <p:nvSpPr>
              <p:cNvPr id="19" name="文字方塊 18"/>
              <p:cNvSpPr txBox="1"/>
              <p:nvPr/>
            </p:nvSpPr>
            <p:spPr>
              <a:xfrm>
                <a:off x="4307193" y="2689396"/>
                <a:ext cx="599844" cy="400110"/>
              </a:xfrm>
              <a:prstGeom prst="rect">
                <a:avLst/>
              </a:prstGeom>
              <a:noFill/>
            </p:spPr>
            <p:txBody>
              <a:bodyPr wrap="none" rtlCol="0">
                <a:spAutoFit/>
              </a:bodyPr>
              <a:lstStyle/>
              <a:p>
                <a:r>
                  <a:rPr lang="en-US" altLang="zh-TW" sz="2000" b="1" dirty="0" smtClean="0">
                    <a:solidFill>
                      <a:schemeClr val="bg1"/>
                    </a:solidFill>
                    <a:effectLst>
                      <a:glow rad="228600">
                        <a:schemeClr val="accent5">
                          <a:satMod val="175000"/>
                          <a:alpha val="40000"/>
                        </a:schemeClr>
                      </a:glow>
                      <a:outerShdw blurRad="38100" dist="38100" dir="2700000" algn="tl">
                        <a:srgbClr val="000000">
                          <a:alpha val="43137"/>
                        </a:srgbClr>
                      </a:outerShdw>
                    </a:effectLst>
                    <a:latin typeface="+mn-ea"/>
                  </a:rPr>
                  <a:t>IoT</a:t>
                </a:r>
                <a:endParaRPr lang="zh-TW" altLang="en-US" sz="2800" b="1" dirty="0">
                  <a:solidFill>
                    <a:schemeClr val="bg1"/>
                  </a:solidFill>
                  <a:effectLst>
                    <a:glow rad="228600">
                      <a:schemeClr val="accent5">
                        <a:satMod val="175000"/>
                        <a:alpha val="40000"/>
                      </a:schemeClr>
                    </a:glow>
                    <a:outerShdw blurRad="38100" dist="38100" dir="2700000" algn="tl">
                      <a:srgbClr val="000000">
                        <a:alpha val="43137"/>
                      </a:srgbClr>
                    </a:outerShdw>
                  </a:effectLst>
                  <a:latin typeface="+mn-ea"/>
                </a:endParaRPr>
              </a:p>
            </p:txBody>
          </p:sp>
        </p:grpSp>
        <p:grpSp>
          <p:nvGrpSpPr>
            <p:cNvPr id="20" name="群組 19"/>
            <p:cNvGrpSpPr/>
            <p:nvPr/>
          </p:nvGrpSpPr>
          <p:grpSpPr>
            <a:xfrm>
              <a:off x="1348032" y="1759306"/>
              <a:ext cx="6309468" cy="900637"/>
              <a:chOff x="1348032" y="1759306"/>
              <a:chExt cx="6309468" cy="900637"/>
            </a:xfrm>
          </p:grpSpPr>
          <p:sp>
            <p:nvSpPr>
              <p:cNvPr id="27" name="向右箭號 26"/>
              <p:cNvSpPr/>
              <p:nvPr/>
            </p:nvSpPr>
            <p:spPr>
              <a:xfrm>
                <a:off x="6028552" y="2117956"/>
                <a:ext cx="553742" cy="269813"/>
              </a:xfrm>
              <a:prstGeom prst="rightArrow">
                <a:avLst/>
              </a:prstGeom>
              <a:no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向右箭號 27"/>
              <p:cNvSpPr/>
              <p:nvPr/>
            </p:nvSpPr>
            <p:spPr>
              <a:xfrm>
                <a:off x="2450474" y="2117956"/>
                <a:ext cx="553742" cy="269813"/>
              </a:xfrm>
              <a:prstGeom prst="rightArrow">
                <a:avLst/>
              </a:prstGeom>
              <a:no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向右箭號 28"/>
              <p:cNvSpPr/>
              <p:nvPr/>
            </p:nvSpPr>
            <p:spPr>
              <a:xfrm>
                <a:off x="4239713" y="2117956"/>
                <a:ext cx="553742" cy="269813"/>
              </a:xfrm>
              <a:prstGeom prst="rightArrow">
                <a:avLst/>
              </a:prstGeom>
              <a:no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5" name="群組 14"/>
              <p:cNvGrpSpPr/>
              <p:nvPr/>
            </p:nvGrpSpPr>
            <p:grpSpPr>
              <a:xfrm>
                <a:off x="3329433" y="1851670"/>
                <a:ext cx="441146" cy="720080"/>
                <a:chOff x="3329433" y="1851670"/>
                <a:chExt cx="441146" cy="720080"/>
              </a:xfrm>
            </p:grpSpPr>
            <p:sp>
              <p:nvSpPr>
                <p:cNvPr id="23" name="文字方塊 22"/>
                <p:cNvSpPr txBox="1"/>
                <p:nvPr/>
              </p:nvSpPr>
              <p:spPr>
                <a:xfrm>
                  <a:off x="3329433" y="2325529"/>
                  <a:ext cx="441146" cy="246221"/>
                </a:xfrm>
                <a:prstGeom prst="rect">
                  <a:avLst/>
                </a:prstGeom>
                <a:noFill/>
              </p:spPr>
              <p:txBody>
                <a:bodyPr wrap="none" rtlCol="0">
                  <a:spAutoFit/>
                </a:bodyPr>
                <a:lstStyle/>
                <a:p>
                  <a:r>
                    <a:rPr lang="zh-TW" altLang="en-US" sz="1000" dirty="0" smtClean="0">
                      <a:solidFill>
                        <a:schemeClr val="bg1">
                          <a:lumMod val="65000"/>
                        </a:schemeClr>
                      </a:solidFill>
                    </a:rPr>
                    <a:t>庫存</a:t>
                  </a:r>
                  <a:endParaRPr lang="zh-TW" altLang="en-US" sz="1000" dirty="0">
                    <a:solidFill>
                      <a:schemeClr val="bg1">
                        <a:lumMod val="65000"/>
                      </a:schemeClr>
                    </a:solidFill>
                  </a:endParaRPr>
                </a:p>
              </p:txBody>
            </p:sp>
            <p:pic>
              <p:nvPicPr>
                <p:cNvPr id="22" name="圖片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55479" y="1851670"/>
                  <a:ext cx="389054" cy="389054"/>
                </a:xfrm>
                <a:prstGeom prst="rect">
                  <a:avLst/>
                </a:prstGeom>
              </p:spPr>
            </p:pic>
          </p:grpSp>
          <p:grpSp>
            <p:nvGrpSpPr>
              <p:cNvPr id="16" name="群組 15"/>
              <p:cNvGrpSpPr/>
              <p:nvPr/>
            </p:nvGrpSpPr>
            <p:grpSpPr>
              <a:xfrm>
                <a:off x="5150377" y="1851670"/>
                <a:ext cx="441146" cy="720080"/>
                <a:chOff x="5150377" y="1851670"/>
                <a:chExt cx="441146" cy="720080"/>
              </a:xfrm>
            </p:grpSpPr>
            <p:sp>
              <p:nvSpPr>
                <p:cNvPr id="24" name="文字方塊 23"/>
                <p:cNvSpPr txBox="1"/>
                <p:nvPr/>
              </p:nvSpPr>
              <p:spPr>
                <a:xfrm>
                  <a:off x="5150377" y="2325529"/>
                  <a:ext cx="441146" cy="246221"/>
                </a:xfrm>
                <a:prstGeom prst="rect">
                  <a:avLst/>
                </a:prstGeom>
                <a:noFill/>
              </p:spPr>
              <p:txBody>
                <a:bodyPr wrap="none" rtlCol="0">
                  <a:spAutoFit/>
                </a:bodyPr>
                <a:lstStyle/>
                <a:p>
                  <a:r>
                    <a:rPr lang="zh-TW" altLang="en-US" sz="1000" dirty="0" smtClean="0">
                      <a:solidFill>
                        <a:schemeClr val="bg1">
                          <a:lumMod val="65000"/>
                        </a:schemeClr>
                      </a:solidFill>
                    </a:rPr>
                    <a:t>倉儲</a:t>
                  </a:r>
                  <a:endParaRPr lang="zh-TW" altLang="en-US" sz="1000" dirty="0">
                    <a:solidFill>
                      <a:schemeClr val="bg1">
                        <a:lumMod val="65000"/>
                      </a:schemeClr>
                    </a:solidFill>
                  </a:endParaRPr>
                </a:p>
              </p:txBody>
            </p:sp>
            <p:pic>
              <p:nvPicPr>
                <p:cNvPr id="26" name="圖片 2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76423" y="1851670"/>
                  <a:ext cx="389054" cy="389054"/>
                </a:xfrm>
                <a:prstGeom prst="rect">
                  <a:avLst/>
                </a:prstGeom>
              </p:spPr>
            </p:pic>
          </p:grpSp>
          <p:grpSp>
            <p:nvGrpSpPr>
              <p:cNvPr id="13" name="群組 12"/>
              <p:cNvGrpSpPr/>
              <p:nvPr/>
            </p:nvGrpSpPr>
            <p:grpSpPr>
              <a:xfrm>
                <a:off x="1491094" y="1851670"/>
                <a:ext cx="569387" cy="720080"/>
                <a:chOff x="1491094" y="1851670"/>
                <a:chExt cx="569387" cy="720080"/>
              </a:xfrm>
            </p:grpSpPr>
            <p:sp>
              <p:nvSpPr>
                <p:cNvPr id="14" name="文字方塊 13"/>
                <p:cNvSpPr txBox="1"/>
                <p:nvPr/>
              </p:nvSpPr>
              <p:spPr>
                <a:xfrm>
                  <a:off x="1491094" y="2325529"/>
                  <a:ext cx="569387" cy="246221"/>
                </a:xfrm>
                <a:prstGeom prst="rect">
                  <a:avLst/>
                </a:prstGeom>
                <a:noFill/>
              </p:spPr>
              <p:txBody>
                <a:bodyPr wrap="none" rtlCol="0">
                  <a:spAutoFit/>
                </a:bodyPr>
                <a:lstStyle/>
                <a:p>
                  <a:r>
                    <a:rPr lang="zh-TW" altLang="en-US" sz="1000" dirty="0" smtClean="0">
                      <a:solidFill>
                        <a:schemeClr val="bg1">
                          <a:lumMod val="65000"/>
                        </a:schemeClr>
                      </a:solidFill>
                    </a:rPr>
                    <a:t>供應商</a:t>
                  </a:r>
                  <a:endParaRPr lang="zh-TW" altLang="en-US" sz="1000" dirty="0">
                    <a:solidFill>
                      <a:schemeClr val="bg1">
                        <a:lumMod val="65000"/>
                      </a:schemeClr>
                    </a:solidFill>
                  </a:endParaRPr>
                </a:p>
              </p:txBody>
            </p:sp>
            <p:pic>
              <p:nvPicPr>
                <p:cNvPr id="30" name="圖片 2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581260" y="1851670"/>
                  <a:ext cx="389054" cy="389054"/>
                </a:xfrm>
                <a:prstGeom prst="rect">
                  <a:avLst/>
                </a:prstGeom>
              </p:spPr>
            </p:pic>
          </p:grpSp>
          <p:grpSp>
            <p:nvGrpSpPr>
              <p:cNvPr id="18" name="群組 17"/>
              <p:cNvGrpSpPr/>
              <p:nvPr/>
            </p:nvGrpSpPr>
            <p:grpSpPr>
              <a:xfrm>
                <a:off x="7025520" y="1851670"/>
                <a:ext cx="441146" cy="720080"/>
                <a:chOff x="7025520" y="1851670"/>
                <a:chExt cx="441146" cy="720080"/>
              </a:xfrm>
            </p:grpSpPr>
            <p:sp>
              <p:nvSpPr>
                <p:cNvPr id="25" name="文字方塊 24"/>
                <p:cNvSpPr txBox="1"/>
                <p:nvPr/>
              </p:nvSpPr>
              <p:spPr>
                <a:xfrm>
                  <a:off x="7025520" y="2325529"/>
                  <a:ext cx="441146" cy="246221"/>
                </a:xfrm>
                <a:prstGeom prst="rect">
                  <a:avLst/>
                </a:prstGeom>
                <a:noFill/>
              </p:spPr>
              <p:txBody>
                <a:bodyPr wrap="none" rtlCol="0">
                  <a:spAutoFit/>
                </a:bodyPr>
                <a:lstStyle/>
                <a:p>
                  <a:r>
                    <a:rPr lang="zh-TW" altLang="en-US" sz="1000" dirty="0" smtClean="0">
                      <a:solidFill>
                        <a:schemeClr val="bg1">
                          <a:lumMod val="65000"/>
                        </a:schemeClr>
                      </a:solidFill>
                    </a:rPr>
                    <a:t>運輸</a:t>
                  </a:r>
                  <a:endParaRPr lang="zh-TW" altLang="en-US" sz="1000" dirty="0">
                    <a:solidFill>
                      <a:schemeClr val="bg1">
                        <a:lumMod val="65000"/>
                      </a:schemeClr>
                    </a:solidFill>
                  </a:endParaRPr>
                </a:p>
              </p:txBody>
            </p:sp>
            <p:pic>
              <p:nvPicPr>
                <p:cNvPr id="31" name="圖片 3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051566" y="1851670"/>
                  <a:ext cx="389054" cy="389054"/>
                </a:xfrm>
                <a:prstGeom prst="rect">
                  <a:avLst/>
                </a:prstGeom>
              </p:spPr>
            </p:pic>
          </p:grpSp>
          <p:sp>
            <p:nvSpPr>
              <p:cNvPr id="47" name="矩形 46"/>
              <p:cNvSpPr/>
              <p:nvPr/>
            </p:nvSpPr>
            <p:spPr>
              <a:xfrm>
                <a:off x="1348032" y="1759306"/>
                <a:ext cx="6309468" cy="900637"/>
              </a:xfrm>
              <a:prstGeom prst="rect">
                <a:avLst/>
              </a:prstGeom>
              <a:noFill/>
              <a:ln w="12700" cap="rnd">
                <a:solidFill>
                  <a:schemeClr val="tx1">
                    <a:lumMod val="65000"/>
                    <a:lumOff val="35000"/>
                  </a:schemeClr>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6" name="群組 5"/>
            <p:cNvGrpSpPr/>
            <p:nvPr/>
          </p:nvGrpSpPr>
          <p:grpSpPr>
            <a:xfrm>
              <a:off x="1917919" y="700642"/>
              <a:ext cx="1285929" cy="976174"/>
              <a:chOff x="2051720" y="771550"/>
              <a:chExt cx="1285929" cy="976174"/>
            </a:xfrm>
          </p:grpSpPr>
          <p:pic>
            <p:nvPicPr>
              <p:cNvPr id="98" name="圖片 9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401646" y="771550"/>
                <a:ext cx="586076" cy="586076"/>
              </a:xfrm>
              <a:prstGeom prst="rect">
                <a:avLst/>
              </a:prstGeom>
            </p:spPr>
          </p:pic>
          <p:sp>
            <p:nvSpPr>
              <p:cNvPr id="5" name="文字方塊 4"/>
              <p:cNvSpPr txBox="1"/>
              <p:nvPr/>
            </p:nvSpPr>
            <p:spPr>
              <a:xfrm>
                <a:off x="2051720" y="1347614"/>
                <a:ext cx="1285929" cy="400110"/>
              </a:xfrm>
              <a:prstGeom prst="rect">
                <a:avLst/>
              </a:prstGeom>
              <a:noFill/>
            </p:spPr>
            <p:txBody>
              <a:bodyPr wrap="none" rtlCol="0">
                <a:spAutoFit/>
              </a:bodyPr>
              <a:lstStyle/>
              <a:p>
                <a:r>
                  <a:rPr lang="en-US" altLang="zh-TW" sz="2000" b="1" dirty="0" smtClean="0">
                    <a:solidFill>
                      <a:schemeClr val="bg1"/>
                    </a:solidFill>
                    <a:effectLst>
                      <a:glow rad="228600">
                        <a:schemeClr val="accent5">
                          <a:satMod val="175000"/>
                          <a:alpha val="40000"/>
                        </a:schemeClr>
                      </a:glow>
                      <a:outerShdw blurRad="38100" dist="38100" dir="2700000" algn="tl">
                        <a:srgbClr val="000000">
                          <a:alpha val="43137"/>
                        </a:srgbClr>
                      </a:outerShdw>
                    </a:effectLst>
                    <a:latin typeface="+mn-ea"/>
                  </a:rPr>
                  <a:t>Big Data</a:t>
                </a:r>
                <a:endParaRPr lang="zh-TW" altLang="en-US" sz="2800" b="1" dirty="0">
                  <a:solidFill>
                    <a:schemeClr val="bg1"/>
                  </a:solidFill>
                  <a:effectLst>
                    <a:glow rad="228600">
                      <a:schemeClr val="accent5">
                        <a:satMod val="175000"/>
                        <a:alpha val="40000"/>
                      </a:schemeClr>
                    </a:glow>
                    <a:outerShdw blurRad="38100" dist="38100" dir="2700000" algn="tl">
                      <a:srgbClr val="000000">
                        <a:alpha val="43137"/>
                      </a:srgbClr>
                    </a:outerShdw>
                  </a:effectLst>
                  <a:latin typeface="+mn-ea"/>
                </a:endParaRPr>
              </a:p>
            </p:txBody>
          </p:sp>
        </p:grpSp>
        <p:grpSp>
          <p:nvGrpSpPr>
            <p:cNvPr id="7" name="群組 6"/>
            <p:cNvGrpSpPr/>
            <p:nvPr/>
          </p:nvGrpSpPr>
          <p:grpSpPr>
            <a:xfrm>
              <a:off x="6084168" y="699542"/>
              <a:ext cx="990977" cy="978374"/>
              <a:chOff x="5972292" y="938627"/>
              <a:chExt cx="990977" cy="978374"/>
            </a:xfrm>
          </p:grpSpPr>
          <p:pic>
            <p:nvPicPr>
              <p:cNvPr id="86" name="圖片 8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174742" y="938627"/>
                <a:ext cx="586076" cy="586076"/>
              </a:xfrm>
              <a:prstGeom prst="rect">
                <a:avLst/>
              </a:prstGeom>
            </p:spPr>
          </p:pic>
          <p:sp>
            <p:nvSpPr>
              <p:cNvPr id="17" name="文字方塊 16"/>
              <p:cNvSpPr txBox="1"/>
              <p:nvPr/>
            </p:nvSpPr>
            <p:spPr>
              <a:xfrm>
                <a:off x="5972292" y="1516891"/>
                <a:ext cx="990977" cy="400110"/>
              </a:xfrm>
              <a:prstGeom prst="rect">
                <a:avLst/>
              </a:prstGeom>
              <a:noFill/>
            </p:spPr>
            <p:txBody>
              <a:bodyPr wrap="none" rtlCol="0">
                <a:spAutoFit/>
              </a:bodyPr>
              <a:lstStyle/>
              <a:p>
                <a:r>
                  <a:rPr lang="en-US" altLang="zh-TW" sz="2000" b="1" dirty="0" smtClean="0">
                    <a:solidFill>
                      <a:schemeClr val="bg1"/>
                    </a:solidFill>
                    <a:effectLst>
                      <a:glow rad="228600">
                        <a:schemeClr val="accent5">
                          <a:satMod val="175000"/>
                          <a:alpha val="40000"/>
                        </a:schemeClr>
                      </a:glow>
                      <a:outerShdw blurRad="38100" dist="38100" dir="2700000" algn="tl">
                        <a:srgbClr val="000000">
                          <a:alpha val="43137"/>
                        </a:srgbClr>
                      </a:outerShdw>
                    </a:effectLst>
                    <a:latin typeface="+mn-ea"/>
                  </a:rPr>
                  <a:t>AI/ML</a:t>
                </a:r>
                <a:endParaRPr lang="zh-TW" altLang="en-US" sz="2800" b="1" dirty="0">
                  <a:solidFill>
                    <a:schemeClr val="bg1"/>
                  </a:solidFill>
                  <a:effectLst>
                    <a:glow rad="228600">
                      <a:schemeClr val="accent5">
                        <a:satMod val="175000"/>
                        <a:alpha val="40000"/>
                      </a:schemeClr>
                    </a:glow>
                    <a:outerShdw blurRad="38100" dist="38100" dir="2700000" algn="tl">
                      <a:srgbClr val="000000">
                        <a:alpha val="43137"/>
                      </a:srgbClr>
                    </a:outerShdw>
                  </a:effectLst>
                  <a:latin typeface="+mn-ea"/>
                </a:endParaRPr>
              </a:p>
            </p:txBody>
          </p:sp>
        </p:grpSp>
      </p:grpSp>
    </p:spTree>
    <p:extLst>
      <p:ext uri="{BB962C8B-B14F-4D97-AF65-F5344CB8AC3E}">
        <p14:creationId xmlns:p14="http://schemas.microsoft.com/office/powerpoint/2010/main" val="36222528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矩形 14"/>
          <p:cNvSpPr/>
          <p:nvPr/>
        </p:nvSpPr>
        <p:spPr>
          <a:xfrm>
            <a:off x="395536" y="2077195"/>
            <a:ext cx="8424936" cy="2870819"/>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投影片編號版面配置區 1"/>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23</a:t>
            </a:fld>
            <a:endParaRPr lang="zh-CN" altLang="en-US">
              <a:solidFill>
                <a:prstClr val="black">
                  <a:tint val="75000"/>
                </a:prstClr>
              </a:solidFill>
            </a:endParaRPr>
          </a:p>
        </p:txBody>
      </p:sp>
      <p:grpSp>
        <p:nvGrpSpPr>
          <p:cNvPr id="8" name="组合 24"/>
          <p:cNvGrpSpPr/>
          <p:nvPr/>
        </p:nvGrpSpPr>
        <p:grpSpPr>
          <a:xfrm>
            <a:off x="335756" y="213353"/>
            <a:ext cx="385161" cy="431802"/>
            <a:chOff x="447675" y="367239"/>
            <a:chExt cx="513548" cy="575736"/>
          </a:xfrm>
        </p:grpSpPr>
        <p:sp>
          <p:nvSpPr>
            <p:cNvPr id="9" name="等腰三角形 8"/>
            <p:cNvSpPr/>
            <p:nvPr/>
          </p:nvSpPr>
          <p:spPr>
            <a:xfrm rot="5400000">
              <a:off x="414282" y="400632"/>
              <a:ext cx="484204" cy="417418"/>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sp>
          <p:nvSpPr>
            <p:cNvPr id="10" name="等腰三角形 9"/>
            <p:cNvSpPr/>
            <p:nvPr/>
          </p:nvSpPr>
          <p:spPr>
            <a:xfrm rot="5400000">
              <a:off x="581357" y="563109"/>
              <a:ext cx="408004" cy="351728"/>
            </a:xfrm>
            <a:prstGeom prst="triangle">
              <a:avLst/>
            </a:prstGeom>
            <a:solidFill>
              <a:srgbClr val="2A999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grpSp>
      <p:sp>
        <p:nvSpPr>
          <p:cNvPr id="11" name="矩形 10"/>
          <p:cNvSpPr/>
          <p:nvPr/>
        </p:nvSpPr>
        <p:spPr>
          <a:xfrm>
            <a:off x="766776" y="148409"/>
            <a:ext cx="7920000" cy="500135"/>
          </a:xfrm>
          <a:prstGeom prst="rect">
            <a:avLst/>
          </a:prstGeom>
        </p:spPr>
        <p:txBody>
          <a:bodyPr wrap="square" lIns="68579" tIns="34289" rIns="68579" bIns="34289">
            <a:spAutoFit/>
          </a:bodyPr>
          <a:lstStyle/>
          <a:p>
            <a:pPr defTabSz="685783"/>
            <a:r>
              <a:rPr lang="zh-TW" altLang="en-US"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未來規劃 </a:t>
            </a:r>
            <a:r>
              <a:rPr lang="en-US" altLang="zh-TW"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a:t>
            </a:r>
            <a:r>
              <a:rPr lang="en-US" altLang="zh-TW" sz="2400" b="1" dirty="0" smtClean="0">
                <a:solidFill>
                  <a:srgbClr val="FFC000"/>
                </a:solidFill>
                <a:effectLst>
                  <a:outerShdw blurRad="38100" dist="38100" dir="2700000" algn="tl">
                    <a:srgbClr val="000000">
                      <a:alpha val="43137"/>
                    </a:srgbClr>
                  </a:outerShdw>
                </a:effectLst>
                <a:ea typeface="微軟正黑體" panose="020B0604030504040204" pitchFamily="34" charset="-120"/>
              </a:rPr>
              <a:t> </a:t>
            </a:r>
            <a:r>
              <a:rPr lang="zh-TW" altLang="en-US"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即時預測告警</a:t>
            </a:r>
            <a:r>
              <a:rPr lang="en-US" altLang="zh-TW"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 </a:t>
            </a:r>
            <a:r>
              <a:rPr lang="zh-TW" altLang="en-US"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減少</a:t>
            </a:r>
            <a:r>
              <a:rPr lang="zh-TW" altLang="en-US" sz="2800" b="1" dirty="0" smtClean="0">
                <a:solidFill>
                  <a:srgbClr val="FFC000"/>
                </a:solidFill>
                <a:effectLst>
                  <a:outerShdw blurRad="38100" dist="38100" dir="2700000" algn="tl">
                    <a:srgbClr val="000000">
                      <a:alpha val="43137"/>
                    </a:srgbClr>
                  </a:outerShdw>
                </a:effectLst>
                <a:ea typeface="微軟正黑體" panose="020B0604030504040204" pitchFamily="34" charset="-120"/>
              </a:rPr>
              <a:t>系統</a:t>
            </a:r>
            <a:r>
              <a:rPr lang="en-US" altLang="zh-TW" sz="2800" b="1" dirty="0" smtClean="0">
                <a:solidFill>
                  <a:srgbClr val="FFC000"/>
                </a:solidFill>
                <a:effectLst>
                  <a:outerShdw blurRad="38100" dist="38100" dir="2700000" algn="tl">
                    <a:srgbClr val="000000">
                      <a:alpha val="43137"/>
                    </a:srgbClr>
                  </a:outerShdw>
                </a:effectLst>
                <a:ea typeface="微軟正黑體" panose="020B0604030504040204" pitchFamily="34" charset="-120"/>
              </a:rPr>
              <a:t>down time</a:t>
            </a:r>
            <a:endParaRPr lang="zh-CN" altLang="en-US" sz="1600" b="1" dirty="0">
              <a:solidFill>
                <a:srgbClr val="FFC000"/>
              </a:solidFill>
              <a:effectLst>
                <a:outerShdw blurRad="38100" dist="38100" dir="2700000" algn="tl">
                  <a:srgbClr val="000000">
                    <a:alpha val="43137"/>
                  </a:srgbClr>
                </a:outerShdw>
              </a:effectLst>
              <a:ea typeface="微軟正黑體" panose="020B0604030504040204" pitchFamily="34" charset="-120"/>
            </a:endParaRPr>
          </a:p>
        </p:txBody>
      </p:sp>
      <p:grpSp>
        <p:nvGrpSpPr>
          <p:cNvPr id="3" name="群組 2"/>
          <p:cNvGrpSpPr/>
          <p:nvPr/>
        </p:nvGrpSpPr>
        <p:grpSpPr>
          <a:xfrm>
            <a:off x="460234" y="3147814"/>
            <a:ext cx="8298791" cy="1728192"/>
            <a:chOff x="457121" y="3075806"/>
            <a:chExt cx="8298791" cy="1728192"/>
          </a:xfrm>
        </p:grpSpPr>
        <p:sp>
          <p:nvSpPr>
            <p:cNvPr id="17" name="矩形 16"/>
            <p:cNvSpPr/>
            <p:nvPr/>
          </p:nvSpPr>
          <p:spPr>
            <a:xfrm>
              <a:off x="457121" y="3075806"/>
              <a:ext cx="8298791" cy="17281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75"/>
            </a:p>
          </p:txBody>
        </p:sp>
        <p:sp>
          <p:nvSpPr>
            <p:cNvPr id="18" name="五邊形 17"/>
            <p:cNvSpPr/>
            <p:nvPr/>
          </p:nvSpPr>
          <p:spPr>
            <a:xfrm>
              <a:off x="562660" y="3112680"/>
              <a:ext cx="2396254" cy="1660066"/>
            </a:xfrm>
            <a:prstGeom prst="homePlate">
              <a:avLst>
                <a:gd name="adj" fmla="val 26343"/>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75" dirty="0"/>
            </a:p>
          </p:txBody>
        </p:sp>
        <p:pic>
          <p:nvPicPr>
            <p:cNvPr id="19" name="圖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672" y="3507854"/>
              <a:ext cx="337185" cy="350044"/>
            </a:xfrm>
            <a:prstGeom prst="rect">
              <a:avLst/>
            </a:prstGeom>
          </p:spPr>
        </p:pic>
        <p:pic>
          <p:nvPicPr>
            <p:cNvPr id="20" name="圖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672" y="3949898"/>
              <a:ext cx="337185" cy="350044"/>
            </a:xfrm>
            <a:prstGeom prst="rect">
              <a:avLst/>
            </a:prstGeom>
          </p:spPr>
        </p:pic>
        <p:pic>
          <p:nvPicPr>
            <p:cNvPr id="21" name="圖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672" y="4377901"/>
              <a:ext cx="337185" cy="350044"/>
            </a:xfrm>
            <a:prstGeom prst="rect">
              <a:avLst/>
            </a:prstGeom>
          </p:spPr>
        </p:pic>
        <p:sp>
          <p:nvSpPr>
            <p:cNvPr id="22" name="＞形箭號 21"/>
            <p:cNvSpPr/>
            <p:nvPr/>
          </p:nvSpPr>
          <p:spPr>
            <a:xfrm>
              <a:off x="2504238" y="3112680"/>
              <a:ext cx="3659987" cy="1660066"/>
            </a:xfrm>
            <a:prstGeom prst="chevron">
              <a:avLst>
                <a:gd name="adj" fmla="val 26568"/>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75">
                <a:solidFill>
                  <a:schemeClr val="tx1"/>
                </a:solidFill>
              </a:endParaRPr>
            </a:p>
          </p:txBody>
        </p:sp>
        <p:sp>
          <p:nvSpPr>
            <p:cNvPr id="23" name="＞形箭號 22"/>
            <p:cNvSpPr/>
            <p:nvPr/>
          </p:nvSpPr>
          <p:spPr>
            <a:xfrm>
              <a:off x="5713220" y="3112680"/>
              <a:ext cx="2957715" cy="1660066"/>
            </a:xfrm>
            <a:prstGeom prst="chevron">
              <a:avLst>
                <a:gd name="adj" fmla="val 26568"/>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75">
                <a:solidFill>
                  <a:schemeClr val="tx1"/>
                </a:solidFill>
              </a:endParaRPr>
            </a:p>
          </p:txBody>
        </p:sp>
        <p:sp>
          <p:nvSpPr>
            <p:cNvPr id="24" name="文字方塊 23"/>
            <p:cNvSpPr txBox="1"/>
            <p:nvPr/>
          </p:nvSpPr>
          <p:spPr>
            <a:xfrm>
              <a:off x="1045957" y="3526644"/>
              <a:ext cx="1344535" cy="300082"/>
            </a:xfrm>
            <a:prstGeom prst="rect">
              <a:avLst/>
            </a:prstGeom>
            <a:noFill/>
          </p:spPr>
          <p:txBody>
            <a:bodyPr wrap="none" rtlCol="0">
              <a:spAutoFit/>
            </a:bodyPr>
            <a:lstStyle/>
            <a:p>
              <a:r>
                <a:rPr lang="en-US" altLang="zh-TW" sz="1350" dirty="0">
                  <a:solidFill>
                    <a:schemeClr val="bg1">
                      <a:lumMod val="75000"/>
                    </a:schemeClr>
                  </a:solidFill>
                  <a:latin typeface="Cambria" pitchFamily="18" charset="0"/>
                  <a:ea typeface="Cambria" pitchFamily="18" charset="0"/>
                </a:rPr>
                <a:t>Web Server Log</a:t>
              </a:r>
              <a:endParaRPr lang="zh-TW" altLang="en-US" sz="1350" dirty="0">
                <a:solidFill>
                  <a:schemeClr val="bg1">
                    <a:lumMod val="75000"/>
                  </a:schemeClr>
                </a:solidFill>
                <a:latin typeface="Cambria" pitchFamily="18" charset="0"/>
              </a:endParaRPr>
            </a:p>
          </p:txBody>
        </p:sp>
        <p:sp>
          <p:nvSpPr>
            <p:cNvPr id="25" name="文字方塊 24"/>
            <p:cNvSpPr txBox="1"/>
            <p:nvPr/>
          </p:nvSpPr>
          <p:spPr>
            <a:xfrm>
              <a:off x="1045957" y="3988318"/>
              <a:ext cx="1370055" cy="300082"/>
            </a:xfrm>
            <a:prstGeom prst="rect">
              <a:avLst/>
            </a:prstGeom>
            <a:noFill/>
          </p:spPr>
          <p:txBody>
            <a:bodyPr wrap="none" rtlCol="0">
              <a:spAutoFit/>
            </a:bodyPr>
            <a:lstStyle/>
            <a:p>
              <a:r>
                <a:rPr lang="en-US" altLang="zh-TW" sz="1350" dirty="0">
                  <a:solidFill>
                    <a:schemeClr val="bg1">
                      <a:lumMod val="75000"/>
                    </a:schemeClr>
                  </a:solidFill>
                  <a:latin typeface="Cambria" pitchFamily="18" charset="0"/>
                  <a:ea typeface="Cambria" pitchFamily="18" charset="0"/>
                </a:rPr>
                <a:t>Transaction Log</a:t>
              </a:r>
              <a:endParaRPr lang="zh-TW" altLang="en-US" sz="1350" dirty="0">
                <a:solidFill>
                  <a:schemeClr val="bg1">
                    <a:lumMod val="75000"/>
                  </a:schemeClr>
                </a:solidFill>
                <a:latin typeface="Cambria" pitchFamily="18" charset="0"/>
              </a:endParaRPr>
            </a:p>
          </p:txBody>
        </p:sp>
        <p:sp>
          <p:nvSpPr>
            <p:cNvPr id="26" name="文字方塊 25"/>
            <p:cNvSpPr txBox="1"/>
            <p:nvPr/>
          </p:nvSpPr>
          <p:spPr>
            <a:xfrm>
              <a:off x="1045957" y="4431907"/>
              <a:ext cx="731290" cy="300082"/>
            </a:xfrm>
            <a:prstGeom prst="rect">
              <a:avLst/>
            </a:prstGeom>
            <a:noFill/>
          </p:spPr>
          <p:txBody>
            <a:bodyPr wrap="none" rtlCol="0">
              <a:spAutoFit/>
            </a:bodyPr>
            <a:lstStyle/>
            <a:p>
              <a:r>
                <a:rPr lang="en-US" altLang="zh-TW" sz="1350" dirty="0">
                  <a:solidFill>
                    <a:schemeClr val="bg1">
                      <a:lumMod val="75000"/>
                    </a:schemeClr>
                  </a:solidFill>
                  <a:latin typeface="Cambria" pitchFamily="18" charset="0"/>
                  <a:ea typeface="Cambria" pitchFamily="18" charset="0"/>
                </a:rPr>
                <a:t>Job Log</a:t>
              </a:r>
              <a:endParaRPr lang="zh-TW" altLang="en-US" sz="1350" dirty="0">
                <a:solidFill>
                  <a:schemeClr val="bg1">
                    <a:lumMod val="75000"/>
                  </a:schemeClr>
                </a:solidFill>
                <a:latin typeface="Cambria" pitchFamily="18" charset="0"/>
              </a:endParaRPr>
            </a:p>
          </p:txBody>
        </p:sp>
        <p:sp>
          <p:nvSpPr>
            <p:cNvPr id="27" name="文字方塊 26"/>
            <p:cNvSpPr txBox="1"/>
            <p:nvPr/>
          </p:nvSpPr>
          <p:spPr>
            <a:xfrm>
              <a:off x="562660" y="3112680"/>
              <a:ext cx="2396253" cy="323165"/>
            </a:xfrm>
            <a:prstGeom prst="rect">
              <a:avLst/>
            </a:prstGeom>
            <a:noFill/>
          </p:spPr>
          <p:txBody>
            <a:bodyPr wrap="square" rtlCol="0">
              <a:spAutoFit/>
            </a:bodyPr>
            <a:lstStyle/>
            <a:p>
              <a:r>
                <a:rPr lang="en-US" altLang="zh-TW" sz="1500" b="1" dirty="0">
                  <a:solidFill>
                    <a:schemeClr val="bg1"/>
                  </a:solidFill>
                  <a:effectLst>
                    <a:outerShdw blurRad="38100" dist="38100" dir="2700000" algn="tl">
                      <a:srgbClr val="000000">
                        <a:alpha val="43137"/>
                      </a:srgbClr>
                    </a:outerShdw>
                  </a:effectLst>
                  <a:latin typeface="Cambria" pitchFamily="18" charset="0"/>
                  <a:ea typeface="Cambria" pitchFamily="18" charset="0"/>
                </a:rPr>
                <a:t>Collected Data</a:t>
              </a:r>
              <a:endParaRPr lang="zh-TW" altLang="en-US" sz="1500" b="1" dirty="0">
                <a:solidFill>
                  <a:schemeClr val="bg1"/>
                </a:solidFill>
                <a:effectLst>
                  <a:outerShdw blurRad="38100" dist="38100" dir="2700000" algn="tl">
                    <a:srgbClr val="000000">
                      <a:alpha val="43137"/>
                    </a:srgbClr>
                  </a:outerShdw>
                </a:effectLst>
                <a:latin typeface="Cambria" pitchFamily="18" charset="0"/>
              </a:endParaRPr>
            </a:p>
          </p:txBody>
        </p:sp>
        <p:sp>
          <p:nvSpPr>
            <p:cNvPr id="28" name="文字方塊 27"/>
            <p:cNvSpPr txBox="1"/>
            <p:nvPr/>
          </p:nvSpPr>
          <p:spPr>
            <a:xfrm>
              <a:off x="2504238" y="3112680"/>
              <a:ext cx="3659987" cy="323165"/>
            </a:xfrm>
            <a:prstGeom prst="rect">
              <a:avLst/>
            </a:prstGeom>
            <a:noFill/>
          </p:spPr>
          <p:txBody>
            <a:bodyPr wrap="square" rtlCol="0">
              <a:spAutoFit/>
            </a:bodyPr>
            <a:lstStyle/>
            <a:p>
              <a:pPr algn="ctr"/>
              <a:r>
                <a:rPr lang="en-US" altLang="zh-TW" sz="1500" b="1" dirty="0">
                  <a:solidFill>
                    <a:schemeClr val="bg1"/>
                  </a:solidFill>
                  <a:effectLst>
                    <a:outerShdw blurRad="38100" dist="38100" dir="2700000" algn="tl">
                      <a:srgbClr val="000000">
                        <a:alpha val="43137"/>
                      </a:srgbClr>
                    </a:outerShdw>
                  </a:effectLst>
                  <a:latin typeface="Cambria" pitchFamily="18" charset="0"/>
                  <a:ea typeface="Cambria" pitchFamily="18" charset="0"/>
                </a:rPr>
                <a:t>Log Mining</a:t>
              </a:r>
              <a:endParaRPr lang="zh-TW" altLang="en-US" sz="1500" b="1" dirty="0">
                <a:solidFill>
                  <a:schemeClr val="bg1"/>
                </a:solidFill>
                <a:effectLst>
                  <a:outerShdw blurRad="38100" dist="38100" dir="2700000" algn="tl">
                    <a:srgbClr val="000000">
                      <a:alpha val="43137"/>
                    </a:srgbClr>
                  </a:outerShdw>
                </a:effectLst>
                <a:latin typeface="Cambria" pitchFamily="18" charset="0"/>
              </a:endParaRPr>
            </a:p>
          </p:txBody>
        </p:sp>
        <p:sp>
          <p:nvSpPr>
            <p:cNvPr id="29" name="文字方塊 28"/>
            <p:cNvSpPr txBox="1"/>
            <p:nvPr/>
          </p:nvSpPr>
          <p:spPr>
            <a:xfrm>
              <a:off x="5713220" y="3112680"/>
              <a:ext cx="2957715" cy="323165"/>
            </a:xfrm>
            <a:prstGeom prst="rect">
              <a:avLst/>
            </a:prstGeom>
            <a:noFill/>
          </p:spPr>
          <p:txBody>
            <a:bodyPr wrap="square" rtlCol="0">
              <a:spAutoFit/>
            </a:bodyPr>
            <a:lstStyle/>
            <a:p>
              <a:pPr algn="ctr"/>
              <a:r>
                <a:rPr lang="en-US" altLang="zh-TW" sz="1500" b="1" dirty="0">
                  <a:solidFill>
                    <a:schemeClr val="bg1"/>
                  </a:solidFill>
                  <a:effectLst>
                    <a:outerShdw blurRad="38100" dist="38100" dir="2700000" algn="tl">
                      <a:srgbClr val="000000">
                        <a:alpha val="43137"/>
                      </a:srgbClr>
                    </a:outerShdw>
                  </a:effectLst>
                  <a:latin typeface="Cambria" pitchFamily="18" charset="0"/>
                  <a:ea typeface="Cambria" pitchFamily="18" charset="0"/>
                </a:rPr>
                <a:t>Results</a:t>
              </a:r>
              <a:endParaRPr lang="zh-TW" altLang="en-US" sz="1500" b="1" dirty="0">
                <a:solidFill>
                  <a:schemeClr val="bg1"/>
                </a:solidFill>
                <a:effectLst>
                  <a:outerShdw blurRad="38100" dist="38100" dir="2700000" algn="tl">
                    <a:srgbClr val="000000">
                      <a:alpha val="43137"/>
                    </a:srgbClr>
                  </a:outerShdw>
                </a:effectLst>
                <a:latin typeface="Cambria" pitchFamily="18" charset="0"/>
              </a:endParaRPr>
            </a:p>
          </p:txBody>
        </p:sp>
        <p:grpSp>
          <p:nvGrpSpPr>
            <p:cNvPr id="30" name="群組 29"/>
            <p:cNvGrpSpPr/>
            <p:nvPr/>
          </p:nvGrpSpPr>
          <p:grpSpPr>
            <a:xfrm>
              <a:off x="6160894" y="3991312"/>
              <a:ext cx="784189" cy="802879"/>
              <a:chOff x="5888076" y="2725380"/>
              <a:chExt cx="1045585" cy="1070505"/>
            </a:xfrm>
          </p:grpSpPr>
          <p:pic>
            <p:nvPicPr>
              <p:cNvPr id="31" name="圖片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49878" y="2725380"/>
                <a:ext cx="747522" cy="675894"/>
              </a:xfrm>
              <a:prstGeom prst="rect">
                <a:avLst/>
              </a:prstGeom>
            </p:spPr>
          </p:pic>
          <p:sp>
            <p:nvSpPr>
              <p:cNvPr id="32" name="文字方塊 31"/>
              <p:cNvSpPr txBox="1"/>
              <p:nvPr/>
            </p:nvSpPr>
            <p:spPr>
              <a:xfrm>
                <a:off x="5888076" y="3395776"/>
                <a:ext cx="1045585" cy="400109"/>
              </a:xfrm>
              <a:prstGeom prst="rect">
                <a:avLst/>
              </a:prstGeom>
              <a:noFill/>
            </p:spPr>
            <p:txBody>
              <a:bodyPr wrap="none" rtlCol="0">
                <a:spAutoFit/>
              </a:bodyPr>
              <a:lstStyle/>
              <a:p>
                <a:r>
                  <a:rPr lang="en-US" altLang="zh-TW" sz="1350" dirty="0">
                    <a:solidFill>
                      <a:schemeClr val="bg1">
                        <a:lumMod val="75000"/>
                      </a:schemeClr>
                    </a:solidFill>
                    <a:latin typeface="Cambria" pitchFamily="18" charset="0"/>
                    <a:ea typeface="Cambria" pitchFamily="18" charset="0"/>
                  </a:rPr>
                  <a:t>Alerting</a:t>
                </a:r>
                <a:endParaRPr lang="zh-TW" altLang="en-US" sz="1350" dirty="0">
                  <a:solidFill>
                    <a:schemeClr val="bg1">
                      <a:lumMod val="75000"/>
                    </a:schemeClr>
                  </a:solidFill>
                  <a:latin typeface="Cambria" pitchFamily="18" charset="0"/>
                </a:endParaRPr>
              </a:p>
            </p:txBody>
          </p:sp>
        </p:grpSp>
        <p:grpSp>
          <p:nvGrpSpPr>
            <p:cNvPr id="33" name="群組 32"/>
            <p:cNvGrpSpPr/>
            <p:nvPr/>
          </p:nvGrpSpPr>
          <p:grpSpPr>
            <a:xfrm>
              <a:off x="6753156" y="3508641"/>
              <a:ext cx="1402947" cy="791300"/>
              <a:chOff x="6024414" y="1732707"/>
              <a:chExt cx="1870596" cy="1055067"/>
            </a:xfrm>
          </p:grpSpPr>
          <p:pic>
            <p:nvPicPr>
              <p:cNvPr id="34" name="圖片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67796" y="1732707"/>
                <a:ext cx="1120140" cy="626364"/>
              </a:xfrm>
              <a:prstGeom prst="rect">
                <a:avLst/>
              </a:prstGeom>
            </p:spPr>
          </p:pic>
          <p:sp>
            <p:nvSpPr>
              <p:cNvPr id="35" name="文字方塊 34"/>
              <p:cNvSpPr txBox="1"/>
              <p:nvPr/>
            </p:nvSpPr>
            <p:spPr>
              <a:xfrm>
                <a:off x="6024414" y="2387665"/>
                <a:ext cx="1870596" cy="400109"/>
              </a:xfrm>
              <a:prstGeom prst="rect">
                <a:avLst/>
              </a:prstGeom>
              <a:noFill/>
            </p:spPr>
            <p:txBody>
              <a:bodyPr wrap="none" rtlCol="0">
                <a:spAutoFit/>
              </a:bodyPr>
              <a:lstStyle/>
              <a:p>
                <a:r>
                  <a:rPr lang="en-US" altLang="zh-TW" sz="1350" dirty="0">
                    <a:solidFill>
                      <a:schemeClr val="bg1">
                        <a:lumMod val="75000"/>
                      </a:schemeClr>
                    </a:solidFill>
                    <a:latin typeface="Cambria" pitchFamily="18" charset="0"/>
                    <a:ea typeface="Cambria" pitchFamily="18" charset="0"/>
                  </a:rPr>
                  <a:t>Decision Making</a:t>
                </a:r>
                <a:endParaRPr lang="zh-TW" altLang="en-US" sz="1350" dirty="0">
                  <a:solidFill>
                    <a:schemeClr val="bg1">
                      <a:lumMod val="75000"/>
                    </a:schemeClr>
                  </a:solidFill>
                  <a:latin typeface="Cambria" pitchFamily="18" charset="0"/>
                </a:endParaRPr>
              </a:p>
            </p:txBody>
          </p:sp>
        </p:grpSp>
        <p:sp>
          <p:nvSpPr>
            <p:cNvPr id="36" name="文字方塊 35"/>
            <p:cNvSpPr txBox="1"/>
            <p:nvPr/>
          </p:nvSpPr>
          <p:spPr>
            <a:xfrm>
              <a:off x="3695126" y="3462217"/>
              <a:ext cx="1205779" cy="300082"/>
            </a:xfrm>
            <a:prstGeom prst="rect">
              <a:avLst/>
            </a:prstGeom>
            <a:noFill/>
          </p:spPr>
          <p:txBody>
            <a:bodyPr wrap="none" rtlCol="0">
              <a:spAutoFit/>
            </a:bodyPr>
            <a:lstStyle>
              <a:defPPr>
                <a:defRPr lang="zh-TW"/>
              </a:defPPr>
              <a:lvl1pPr>
                <a:defRPr sz="1800">
                  <a:solidFill>
                    <a:schemeClr val="bg1"/>
                  </a:solidFill>
                  <a:latin typeface="Cambria" pitchFamily="18" charset="0"/>
                  <a:ea typeface="Cambria" pitchFamily="18" charset="0"/>
                </a:defRPr>
              </a:lvl1pPr>
            </a:lstStyle>
            <a:p>
              <a:r>
                <a:rPr lang="en-US" altLang="zh-TW" sz="1350" dirty="0">
                  <a:solidFill>
                    <a:schemeClr val="bg1">
                      <a:lumMod val="75000"/>
                    </a:schemeClr>
                  </a:solidFill>
                </a:rPr>
                <a:t>Data Cleaning</a:t>
              </a:r>
            </a:p>
          </p:txBody>
        </p:sp>
        <p:pic>
          <p:nvPicPr>
            <p:cNvPr id="37" name="圖片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50969" y="3435845"/>
              <a:ext cx="369103" cy="369103"/>
            </a:xfrm>
            <a:prstGeom prst="rect">
              <a:avLst/>
            </a:prstGeom>
          </p:spPr>
        </p:pic>
        <p:pic>
          <p:nvPicPr>
            <p:cNvPr id="38" name="圖片 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24289" y="3584995"/>
              <a:ext cx="642938" cy="642938"/>
            </a:xfrm>
            <a:prstGeom prst="rect">
              <a:avLst/>
            </a:prstGeom>
          </p:spPr>
        </p:pic>
        <p:sp>
          <p:nvSpPr>
            <p:cNvPr id="39" name="文字方塊 38"/>
            <p:cNvSpPr txBox="1"/>
            <p:nvPr/>
          </p:nvSpPr>
          <p:spPr>
            <a:xfrm>
              <a:off x="3419872" y="3788969"/>
              <a:ext cx="1596912" cy="300082"/>
            </a:xfrm>
            <a:prstGeom prst="rect">
              <a:avLst/>
            </a:prstGeom>
            <a:noFill/>
          </p:spPr>
          <p:txBody>
            <a:bodyPr wrap="none" rtlCol="0">
              <a:spAutoFit/>
            </a:bodyPr>
            <a:lstStyle>
              <a:defPPr>
                <a:defRPr lang="zh-TW"/>
              </a:defPPr>
              <a:lvl1pPr>
                <a:defRPr sz="1800">
                  <a:solidFill>
                    <a:schemeClr val="bg1"/>
                  </a:solidFill>
                  <a:latin typeface="Cambria" pitchFamily="18" charset="0"/>
                  <a:ea typeface="Cambria" pitchFamily="18" charset="0"/>
                </a:defRPr>
              </a:lvl1pPr>
            </a:lstStyle>
            <a:p>
              <a:r>
                <a:rPr lang="en-US" altLang="zh-TW" sz="1350" dirty="0">
                  <a:solidFill>
                    <a:schemeClr val="bg1">
                      <a:lumMod val="75000"/>
                    </a:schemeClr>
                  </a:solidFill>
                </a:rPr>
                <a:t>Structuring of Data</a:t>
              </a:r>
            </a:p>
          </p:txBody>
        </p:sp>
        <p:pic>
          <p:nvPicPr>
            <p:cNvPr id="40" name="圖片 3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01345" y="4112882"/>
              <a:ext cx="378767" cy="403083"/>
            </a:xfrm>
            <a:prstGeom prst="rect">
              <a:avLst/>
            </a:prstGeom>
          </p:spPr>
        </p:pic>
        <p:sp>
          <p:nvSpPr>
            <p:cNvPr id="41" name="文字方塊 40"/>
            <p:cNvSpPr txBox="1"/>
            <p:nvPr/>
          </p:nvSpPr>
          <p:spPr>
            <a:xfrm>
              <a:off x="3020260" y="4159919"/>
              <a:ext cx="2117905" cy="300082"/>
            </a:xfrm>
            <a:prstGeom prst="rect">
              <a:avLst/>
            </a:prstGeom>
            <a:noFill/>
          </p:spPr>
          <p:txBody>
            <a:bodyPr wrap="square" rtlCol="0">
              <a:spAutoFit/>
            </a:bodyPr>
            <a:lstStyle>
              <a:defPPr>
                <a:defRPr lang="zh-TW"/>
              </a:defPPr>
              <a:lvl1pPr>
                <a:defRPr sz="1800">
                  <a:solidFill>
                    <a:schemeClr val="bg1"/>
                  </a:solidFill>
                  <a:latin typeface="Cambria" pitchFamily="18" charset="0"/>
                  <a:ea typeface="Cambria" pitchFamily="18" charset="0"/>
                </a:defRPr>
              </a:lvl1pPr>
            </a:lstStyle>
            <a:p>
              <a:r>
                <a:rPr lang="en-US" altLang="zh-TW" sz="1350" dirty="0">
                  <a:solidFill>
                    <a:schemeClr val="bg1">
                      <a:lumMod val="75000"/>
                    </a:schemeClr>
                  </a:solidFill>
                </a:rPr>
                <a:t>Obtained Useful Patterns</a:t>
              </a:r>
            </a:p>
          </p:txBody>
        </p:sp>
        <p:sp>
          <p:nvSpPr>
            <p:cNvPr id="42" name="文字方塊 41"/>
            <p:cNvSpPr txBox="1"/>
            <p:nvPr/>
          </p:nvSpPr>
          <p:spPr>
            <a:xfrm>
              <a:off x="2771800" y="4472991"/>
              <a:ext cx="2007908" cy="300082"/>
            </a:xfrm>
            <a:prstGeom prst="rect">
              <a:avLst/>
            </a:prstGeom>
            <a:noFill/>
          </p:spPr>
          <p:txBody>
            <a:bodyPr wrap="square" rtlCol="0">
              <a:spAutoFit/>
            </a:bodyPr>
            <a:lstStyle>
              <a:defPPr>
                <a:defRPr lang="zh-TW"/>
              </a:defPPr>
              <a:lvl1pPr>
                <a:defRPr sz="1800">
                  <a:solidFill>
                    <a:schemeClr val="bg1"/>
                  </a:solidFill>
                  <a:latin typeface="Cambria" pitchFamily="18" charset="0"/>
                  <a:ea typeface="Cambria" pitchFamily="18" charset="0"/>
                </a:defRPr>
              </a:lvl1pPr>
            </a:lstStyle>
            <a:p>
              <a:r>
                <a:rPr lang="en-US" altLang="zh-TW" sz="1350" dirty="0">
                  <a:solidFill>
                    <a:schemeClr val="bg1">
                      <a:lumMod val="75000"/>
                    </a:schemeClr>
                  </a:solidFill>
                </a:rPr>
                <a:t>Data Mining Technique</a:t>
              </a:r>
            </a:p>
          </p:txBody>
        </p:sp>
        <p:pic>
          <p:nvPicPr>
            <p:cNvPr id="43" name="圖片 4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92608" y="4330157"/>
              <a:ext cx="584726" cy="473840"/>
            </a:xfrm>
            <a:prstGeom prst="rect">
              <a:avLst/>
            </a:prstGeom>
          </p:spPr>
        </p:pic>
      </p:grpSp>
      <p:grpSp>
        <p:nvGrpSpPr>
          <p:cNvPr id="13" name="群組 12"/>
          <p:cNvGrpSpPr/>
          <p:nvPr/>
        </p:nvGrpSpPr>
        <p:grpSpPr>
          <a:xfrm>
            <a:off x="395536" y="843558"/>
            <a:ext cx="8424936" cy="1107996"/>
            <a:chOff x="394377" y="843558"/>
            <a:chExt cx="8583459" cy="1107996"/>
          </a:xfrm>
        </p:grpSpPr>
        <p:sp>
          <p:nvSpPr>
            <p:cNvPr id="60" name="文字方塊 59"/>
            <p:cNvSpPr txBox="1"/>
            <p:nvPr/>
          </p:nvSpPr>
          <p:spPr>
            <a:xfrm>
              <a:off x="6068236" y="843558"/>
              <a:ext cx="2291657" cy="1077218"/>
            </a:xfrm>
            <a:prstGeom prst="rect">
              <a:avLst/>
            </a:prstGeom>
            <a:noFill/>
          </p:spPr>
          <p:txBody>
            <a:bodyPr wrap="none" rtlCol="0">
              <a:spAutoFit/>
            </a:bodyPr>
            <a:lstStyle/>
            <a:p>
              <a:pPr marL="342900" indent="-342900">
                <a:buFont typeface="Wingdings" panose="05000000000000000000" pitchFamily="2" charset="2"/>
                <a:buChar char="n"/>
              </a:pPr>
              <a:r>
                <a:rPr lang="zh-TW" altLang="en-US" sz="2800" dirty="0" smtClean="0">
                  <a:solidFill>
                    <a:srgbClr val="FFFF00"/>
                  </a:solidFill>
                  <a:latin typeface="微軟正黑體" panose="020B0604030504040204" pitchFamily="34" charset="-120"/>
                  <a:ea typeface="微軟正黑體" panose="020B0604030504040204" pitchFamily="34" charset="-120"/>
                </a:rPr>
                <a:t>預防</a:t>
              </a:r>
              <a:endParaRPr lang="en-US" altLang="zh-TW" sz="2800" dirty="0" smtClean="0">
                <a:solidFill>
                  <a:srgbClr val="FFFF00"/>
                </a:solidFill>
                <a:latin typeface="微軟正黑體" panose="020B0604030504040204" pitchFamily="34" charset="-120"/>
                <a:ea typeface="微軟正黑體" panose="020B0604030504040204" pitchFamily="34" charset="-120"/>
              </a:endParaRPr>
            </a:p>
            <a:p>
              <a:r>
                <a:rPr lang="en-US" altLang="zh-TW" sz="1400" dirty="0" smtClean="0">
                  <a:solidFill>
                    <a:schemeClr val="accent5">
                      <a:lumMod val="20000"/>
                      <a:lumOff val="80000"/>
                    </a:schemeClr>
                  </a:solidFill>
                  <a:latin typeface="微軟正黑體" panose="020B0604030504040204" pitchFamily="34" charset="-120"/>
                  <a:ea typeface="微軟正黑體" panose="020B0604030504040204" pitchFamily="34" charset="-120"/>
                </a:rPr>
                <a:t>- </a:t>
              </a:r>
              <a:r>
                <a:rPr lang="zh-TW" altLang="en-US" sz="1400" dirty="0" smtClean="0">
                  <a:solidFill>
                    <a:schemeClr val="accent5">
                      <a:lumMod val="20000"/>
                      <a:lumOff val="80000"/>
                    </a:schemeClr>
                  </a:solidFill>
                  <a:latin typeface="微軟正黑體" panose="020B0604030504040204" pitchFamily="34" charset="-120"/>
                  <a:ea typeface="微軟正黑體" panose="020B0604030504040204" pitchFamily="34" charset="-120"/>
                </a:rPr>
                <a:t>效能監控、預測分析</a:t>
              </a:r>
              <a:endParaRPr lang="en-US" altLang="zh-TW" sz="1400" dirty="0" smtClean="0">
                <a:solidFill>
                  <a:schemeClr val="accent5">
                    <a:lumMod val="20000"/>
                    <a:lumOff val="80000"/>
                  </a:schemeClr>
                </a:solidFill>
                <a:latin typeface="微軟正黑體" panose="020B0604030504040204" pitchFamily="34" charset="-120"/>
                <a:ea typeface="微軟正黑體" panose="020B0604030504040204" pitchFamily="34" charset="-120"/>
              </a:endParaRPr>
            </a:p>
            <a:p>
              <a:pPr marL="228600" lvl="0" indent="-228600" defTabSz="1071425">
                <a:buFont typeface="Wingdings" panose="05000000000000000000" pitchFamily="2" charset="2"/>
                <a:buAutoNum type="circleNumWdWhitePlain"/>
              </a:pPr>
              <a:r>
                <a:rPr lang="zh-TW" altLang="en-US" sz="1100" dirty="0" smtClean="0">
                  <a:solidFill>
                    <a:srgbClr val="ED7D31">
                      <a:lumMod val="60000"/>
                      <a:lumOff val="40000"/>
                    </a:srgbClr>
                  </a:solidFill>
                  <a:latin typeface="微軟正黑體" panose="020B0604030504040204" pitchFamily="34" charset="-120"/>
                  <a:ea typeface="微軟正黑體" panose="020B0604030504040204" pitchFamily="34" charset="-120"/>
                </a:rPr>
                <a:t>執行</a:t>
              </a:r>
              <a:r>
                <a:rPr lang="zh-TW" altLang="en-US" sz="1100" dirty="0">
                  <a:solidFill>
                    <a:srgbClr val="ED7D31">
                      <a:lumMod val="60000"/>
                      <a:lumOff val="40000"/>
                    </a:srgbClr>
                  </a:solidFill>
                  <a:latin typeface="微軟正黑體" panose="020B0604030504040204" pitchFamily="34" charset="-120"/>
                  <a:ea typeface="微軟正黑體" panose="020B0604030504040204" pitchFamily="34" charset="-120"/>
                </a:rPr>
                <a:t>結果</a:t>
              </a:r>
              <a:r>
                <a:rPr lang="zh-TW" altLang="en-US" sz="1100" dirty="0" smtClean="0">
                  <a:solidFill>
                    <a:srgbClr val="FFC000">
                      <a:lumMod val="20000"/>
                      <a:lumOff val="80000"/>
                    </a:srgbClr>
                  </a:solidFill>
                  <a:latin typeface="微軟正黑體" panose="020B0604030504040204" pitchFamily="34" charset="-120"/>
                  <a:ea typeface="微軟正黑體" panose="020B0604030504040204" pitchFamily="34" charset="-120"/>
                </a:rPr>
                <a:t>是否</a:t>
              </a:r>
              <a:r>
                <a:rPr lang="zh-TW" altLang="en-US" sz="1100" dirty="0">
                  <a:solidFill>
                    <a:srgbClr val="ED7D31">
                      <a:lumMod val="60000"/>
                      <a:lumOff val="40000"/>
                    </a:srgbClr>
                  </a:solidFill>
                  <a:latin typeface="微軟正黑體" panose="020B0604030504040204" pitchFamily="34" charset="-120"/>
                  <a:ea typeface="微軟正黑體" panose="020B0604030504040204" pitchFamily="34" charset="-120"/>
                </a:rPr>
                <a:t>發生</a:t>
              </a:r>
              <a:r>
                <a:rPr lang="zh-TW" altLang="en-US" sz="1100" dirty="0" smtClean="0">
                  <a:solidFill>
                    <a:srgbClr val="ED7D31">
                      <a:lumMod val="60000"/>
                      <a:lumOff val="40000"/>
                    </a:srgbClr>
                  </a:solidFill>
                  <a:latin typeface="微軟正黑體" panose="020B0604030504040204" pitchFamily="34" charset="-120"/>
                  <a:ea typeface="微軟正黑體" panose="020B0604030504040204" pitchFamily="34" charset="-120"/>
                </a:rPr>
                <a:t>異常</a:t>
              </a:r>
              <a:endParaRPr lang="en-US" altLang="zh-TW" sz="1100" dirty="0">
                <a:solidFill>
                  <a:srgbClr val="FFC000">
                    <a:lumMod val="20000"/>
                    <a:lumOff val="80000"/>
                  </a:srgbClr>
                </a:solidFill>
                <a:latin typeface="微軟正黑體" panose="020B0604030504040204" pitchFamily="34" charset="-120"/>
                <a:ea typeface="微軟正黑體" panose="020B0604030504040204" pitchFamily="34" charset="-120"/>
              </a:endParaRPr>
            </a:p>
            <a:p>
              <a:pPr marL="228600" lvl="0" indent="-228600" defTabSz="1071425">
                <a:buFont typeface="Wingdings" panose="05000000000000000000" pitchFamily="2" charset="2"/>
                <a:buAutoNum type="circleNumWdWhitePlain"/>
              </a:pPr>
              <a:r>
                <a:rPr lang="zh-TW" altLang="en-US" sz="1100" dirty="0" smtClean="0">
                  <a:solidFill>
                    <a:srgbClr val="ED7D31">
                      <a:lumMod val="60000"/>
                      <a:lumOff val="40000"/>
                    </a:srgbClr>
                  </a:solidFill>
                  <a:latin typeface="微軟正黑體" panose="020B0604030504040204" pitchFamily="34" charset="-120"/>
                  <a:ea typeface="微軟正黑體" panose="020B0604030504040204" pitchFamily="34" charset="-120"/>
                </a:rPr>
                <a:t>執行效能</a:t>
              </a:r>
              <a:r>
                <a:rPr lang="zh-TW" altLang="en-US" sz="1100" dirty="0" smtClean="0">
                  <a:solidFill>
                    <a:srgbClr val="FFC000">
                      <a:lumMod val="20000"/>
                      <a:lumOff val="80000"/>
                    </a:srgbClr>
                  </a:solidFill>
                  <a:latin typeface="微軟正黑體" panose="020B0604030504040204" pitchFamily="34" charset="-120"/>
                  <a:ea typeface="微軟正黑體" panose="020B0604030504040204" pitchFamily="34" charset="-120"/>
                </a:rPr>
                <a:t>有無</a:t>
              </a:r>
              <a:r>
                <a:rPr lang="zh-TW" altLang="en-US" sz="1100" dirty="0" smtClean="0">
                  <a:solidFill>
                    <a:srgbClr val="ED7D31">
                      <a:lumMod val="60000"/>
                      <a:lumOff val="40000"/>
                    </a:srgbClr>
                  </a:solidFill>
                  <a:latin typeface="微軟正黑體" panose="020B0604030504040204" pitchFamily="34" charset="-120"/>
                  <a:ea typeface="微軟正黑體" panose="020B0604030504040204" pitchFamily="34" charset="-120"/>
                </a:rPr>
                <a:t>越來越</a:t>
              </a:r>
              <a:r>
                <a:rPr lang="zh-TW" altLang="en-US" sz="1100" dirty="0">
                  <a:solidFill>
                    <a:srgbClr val="ED7D31">
                      <a:lumMod val="60000"/>
                      <a:lumOff val="40000"/>
                    </a:srgbClr>
                  </a:solidFill>
                  <a:latin typeface="微軟正黑體" panose="020B0604030504040204" pitchFamily="34" charset="-120"/>
                  <a:ea typeface="微軟正黑體" panose="020B0604030504040204" pitchFamily="34" charset="-120"/>
                </a:rPr>
                <a:t>慢</a:t>
              </a:r>
              <a:r>
                <a:rPr lang="zh-TW" altLang="en-US" sz="1100" dirty="0">
                  <a:solidFill>
                    <a:srgbClr val="FFC000">
                      <a:lumMod val="20000"/>
                      <a:lumOff val="80000"/>
                    </a:srgbClr>
                  </a:solidFill>
                  <a:latin typeface="微軟正黑體" panose="020B0604030504040204" pitchFamily="34" charset="-120"/>
                  <a:ea typeface="微軟正黑體" panose="020B0604030504040204" pitchFamily="34" charset="-120"/>
                </a:rPr>
                <a:t>的</a:t>
              </a:r>
              <a:r>
                <a:rPr lang="zh-TW" altLang="en-US" sz="1100" dirty="0" smtClean="0">
                  <a:solidFill>
                    <a:srgbClr val="FFC000">
                      <a:lumMod val="20000"/>
                      <a:lumOff val="80000"/>
                    </a:srgbClr>
                  </a:solidFill>
                  <a:latin typeface="微軟正黑體" panose="020B0604030504040204" pitchFamily="34" charset="-120"/>
                  <a:ea typeface="微軟正黑體" panose="020B0604030504040204" pitchFamily="34" charset="-120"/>
                </a:rPr>
                <a:t>趨勢</a:t>
              </a:r>
              <a:endParaRPr lang="en-US" altLang="zh-TW" sz="1100" dirty="0">
                <a:solidFill>
                  <a:srgbClr val="FFC000">
                    <a:lumMod val="20000"/>
                    <a:lumOff val="80000"/>
                  </a:srgbClr>
                </a:solidFill>
                <a:latin typeface="微軟正黑體" panose="020B0604030504040204" pitchFamily="34" charset="-120"/>
                <a:ea typeface="微軟正黑體" panose="020B0604030504040204" pitchFamily="34" charset="-120"/>
              </a:endParaRPr>
            </a:p>
          </p:txBody>
        </p:sp>
        <p:sp>
          <p:nvSpPr>
            <p:cNvPr id="61" name="文字方塊 60"/>
            <p:cNvSpPr txBox="1"/>
            <p:nvPr/>
          </p:nvSpPr>
          <p:spPr>
            <a:xfrm>
              <a:off x="3529092" y="843558"/>
              <a:ext cx="1429346" cy="1107996"/>
            </a:xfrm>
            <a:prstGeom prst="rect">
              <a:avLst/>
            </a:prstGeom>
            <a:noFill/>
          </p:spPr>
          <p:txBody>
            <a:bodyPr wrap="none" rtlCol="0">
              <a:spAutoFit/>
            </a:bodyPr>
            <a:lstStyle/>
            <a:p>
              <a:pPr marL="342900" indent="-342900">
                <a:buFont typeface="Wingdings" panose="05000000000000000000" pitchFamily="2" charset="2"/>
                <a:buChar char="n"/>
              </a:pPr>
              <a:r>
                <a:rPr lang="zh-TW" altLang="en-US" sz="2800" dirty="0" smtClean="0">
                  <a:solidFill>
                    <a:srgbClr val="FFFF00"/>
                  </a:solidFill>
                  <a:latin typeface="微軟正黑體" panose="020B0604030504040204" pitchFamily="34" charset="-120"/>
                  <a:ea typeface="微軟正黑體" panose="020B0604030504040204" pitchFamily="34" charset="-120"/>
                </a:rPr>
                <a:t>預警</a:t>
              </a:r>
              <a:endParaRPr lang="en-US" altLang="zh-TW" sz="2800" dirty="0" smtClean="0">
                <a:solidFill>
                  <a:srgbClr val="FFFF00"/>
                </a:solidFill>
                <a:latin typeface="微軟正黑體" panose="020B0604030504040204" pitchFamily="34" charset="-120"/>
                <a:ea typeface="微軟正黑體" panose="020B0604030504040204" pitchFamily="34" charset="-120"/>
              </a:endParaRPr>
            </a:p>
            <a:p>
              <a:r>
                <a:rPr lang="en-US" altLang="zh-TW" sz="1600" dirty="0" smtClean="0">
                  <a:solidFill>
                    <a:schemeClr val="accent5">
                      <a:lumMod val="20000"/>
                      <a:lumOff val="80000"/>
                    </a:schemeClr>
                  </a:solidFill>
                  <a:latin typeface="微軟正黑體" panose="020B0604030504040204" pitchFamily="34" charset="-120"/>
                  <a:ea typeface="微軟正黑體" panose="020B0604030504040204" pitchFamily="34" charset="-120"/>
                </a:rPr>
                <a:t>- </a:t>
              </a:r>
              <a:r>
                <a:rPr lang="zh-TW" altLang="en-US" sz="1600" dirty="0" smtClean="0">
                  <a:solidFill>
                    <a:schemeClr val="accent5">
                      <a:lumMod val="20000"/>
                      <a:lumOff val="80000"/>
                    </a:schemeClr>
                  </a:solidFill>
                  <a:latin typeface="微軟正黑體" panose="020B0604030504040204" pitchFamily="34" charset="-120"/>
                  <a:ea typeface="微軟正黑體" panose="020B0604030504040204" pitchFamily="34" charset="-120"/>
                </a:rPr>
                <a:t>資安分析</a:t>
              </a:r>
              <a:endParaRPr lang="zh-TW" altLang="en-US" sz="1600" dirty="0">
                <a:solidFill>
                  <a:schemeClr val="accent5">
                    <a:lumMod val="20000"/>
                    <a:lumOff val="80000"/>
                  </a:schemeClr>
                </a:solidFill>
                <a:latin typeface="微軟正黑體" panose="020B0604030504040204" pitchFamily="34" charset="-120"/>
                <a:ea typeface="微軟正黑體" panose="020B0604030504040204" pitchFamily="34" charset="-120"/>
              </a:endParaRPr>
            </a:p>
            <a:p>
              <a:pPr marL="228600" lvl="0" indent="-228600" defTabSz="1071425">
                <a:buFont typeface="Wingdings" panose="05000000000000000000" pitchFamily="2" charset="2"/>
                <a:buAutoNum type="circleNumWdWhitePlain"/>
              </a:pPr>
              <a:r>
                <a:rPr lang="zh-TW" altLang="en-US" sz="1100" dirty="0" smtClean="0">
                  <a:solidFill>
                    <a:srgbClr val="FFC000">
                      <a:lumMod val="20000"/>
                      <a:lumOff val="80000"/>
                    </a:srgbClr>
                  </a:solidFill>
                  <a:latin typeface="微軟正黑體" panose="020B0604030504040204" pitchFamily="34" charset="-120"/>
                  <a:ea typeface="微軟正黑體" panose="020B0604030504040204" pitchFamily="34" charset="-120"/>
                </a:rPr>
                <a:t>有無</a:t>
              </a:r>
              <a:r>
                <a:rPr lang="zh-TW" altLang="en-US" sz="1100" dirty="0" smtClean="0">
                  <a:solidFill>
                    <a:srgbClr val="ED7D31">
                      <a:lumMod val="60000"/>
                      <a:lumOff val="40000"/>
                    </a:srgbClr>
                  </a:solidFill>
                  <a:latin typeface="微軟正黑體" panose="020B0604030504040204" pitchFamily="34" charset="-120"/>
                  <a:ea typeface="微軟正黑體" panose="020B0604030504040204" pitchFamily="34" charset="-120"/>
                </a:rPr>
                <a:t>異常登入</a:t>
              </a:r>
              <a:endParaRPr lang="en-US" altLang="zh-TW" sz="1100" dirty="0">
                <a:solidFill>
                  <a:srgbClr val="FFC000">
                    <a:lumMod val="20000"/>
                    <a:lumOff val="80000"/>
                  </a:srgbClr>
                </a:solidFill>
                <a:latin typeface="微軟正黑體" panose="020B0604030504040204" pitchFamily="34" charset="-120"/>
                <a:ea typeface="微軟正黑體" panose="020B0604030504040204" pitchFamily="34" charset="-120"/>
              </a:endParaRPr>
            </a:p>
            <a:p>
              <a:pPr marL="228600" lvl="0" indent="-228600" defTabSz="1071425">
                <a:buFont typeface="Wingdings" panose="05000000000000000000" pitchFamily="2" charset="2"/>
                <a:buAutoNum type="circleNumWdWhitePlain"/>
              </a:pPr>
              <a:r>
                <a:rPr lang="zh-TW" altLang="en-US" sz="1100" dirty="0" smtClean="0">
                  <a:solidFill>
                    <a:srgbClr val="FFC000">
                      <a:lumMod val="20000"/>
                      <a:lumOff val="80000"/>
                    </a:srgbClr>
                  </a:solidFill>
                  <a:latin typeface="微軟正黑體" panose="020B0604030504040204" pitchFamily="34" charset="-120"/>
                  <a:ea typeface="微軟正黑體" panose="020B0604030504040204" pitchFamily="34" charset="-120"/>
                </a:rPr>
                <a:t>有無</a:t>
              </a:r>
              <a:r>
                <a:rPr lang="zh-TW" altLang="en-US" sz="1100" dirty="0" smtClean="0">
                  <a:solidFill>
                    <a:srgbClr val="ED7D31">
                      <a:lumMod val="60000"/>
                      <a:lumOff val="40000"/>
                    </a:srgbClr>
                  </a:solidFill>
                  <a:latin typeface="微軟正黑體" panose="020B0604030504040204" pitchFamily="34" charset="-120"/>
                  <a:ea typeface="微軟正黑體" panose="020B0604030504040204" pitchFamily="34" charset="-120"/>
                </a:rPr>
                <a:t>未授權使用</a:t>
              </a:r>
              <a:endParaRPr lang="en-US" altLang="zh-TW" sz="1600" dirty="0">
                <a:solidFill>
                  <a:srgbClr val="FFC000">
                    <a:lumMod val="20000"/>
                    <a:lumOff val="80000"/>
                  </a:srgbClr>
                </a:solidFill>
                <a:latin typeface="微軟正黑體" panose="020B0604030504040204" pitchFamily="34" charset="-120"/>
                <a:ea typeface="微軟正黑體" panose="020B0604030504040204" pitchFamily="34" charset="-120"/>
              </a:endParaRPr>
            </a:p>
          </p:txBody>
        </p:sp>
        <p:sp>
          <p:nvSpPr>
            <p:cNvPr id="62" name="文字方塊 61"/>
            <p:cNvSpPr txBox="1"/>
            <p:nvPr/>
          </p:nvSpPr>
          <p:spPr>
            <a:xfrm>
              <a:off x="553754" y="843558"/>
              <a:ext cx="2647687" cy="938719"/>
            </a:xfrm>
            <a:prstGeom prst="rect">
              <a:avLst/>
            </a:prstGeom>
            <a:noFill/>
          </p:spPr>
          <p:txBody>
            <a:bodyPr wrap="none" rtlCol="0">
              <a:spAutoFit/>
            </a:bodyPr>
            <a:lstStyle/>
            <a:p>
              <a:pPr marL="342900" indent="-342900">
                <a:buFont typeface="Wingdings" panose="05000000000000000000" pitchFamily="2" charset="2"/>
                <a:buChar char="n"/>
              </a:pPr>
              <a:r>
                <a:rPr lang="zh-TW" altLang="en-US" sz="2800" dirty="0" smtClean="0">
                  <a:solidFill>
                    <a:srgbClr val="FFFF00"/>
                  </a:solidFill>
                  <a:latin typeface="微軟正黑體" panose="020B0604030504040204" pitchFamily="34" charset="-120"/>
                  <a:ea typeface="微軟正黑體" panose="020B0604030504040204" pitchFamily="34" charset="-120"/>
                </a:rPr>
                <a:t>應變</a:t>
              </a:r>
              <a:endParaRPr lang="en-US" altLang="zh-TW" sz="2800" dirty="0" smtClean="0">
                <a:solidFill>
                  <a:srgbClr val="FFFF00"/>
                </a:solidFill>
                <a:latin typeface="微軟正黑體" panose="020B0604030504040204" pitchFamily="34" charset="-120"/>
                <a:ea typeface="微軟正黑體" panose="020B0604030504040204" pitchFamily="34" charset="-120"/>
              </a:endParaRPr>
            </a:p>
            <a:p>
              <a:r>
                <a:rPr lang="en-US" altLang="zh-TW" sz="1600" dirty="0" smtClean="0">
                  <a:solidFill>
                    <a:schemeClr val="accent5">
                      <a:lumMod val="20000"/>
                      <a:lumOff val="80000"/>
                    </a:schemeClr>
                  </a:solidFill>
                  <a:latin typeface="微軟正黑體" panose="020B0604030504040204" pitchFamily="34" charset="-120"/>
                  <a:ea typeface="微軟正黑體" panose="020B0604030504040204" pitchFamily="34" charset="-120"/>
                </a:rPr>
                <a:t>- </a:t>
              </a:r>
              <a:r>
                <a:rPr lang="zh-TW" altLang="en-US" sz="1600" dirty="0" smtClean="0">
                  <a:solidFill>
                    <a:schemeClr val="accent5">
                      <a:lumMod val="20000"/>
                      <a:lumOff val="80000"/>
                    </a:schemeClr>
                  </a:solidFill>
                  <a:latin typeface="微軟正黑體" panose="020B0604030504040204" pitchFamily="34" charset="-120"/>
                  <a:ea typeface="微軟正黑體" panose="020B0604030504040204" pitchFamily="34" charset="-120"/>
                </a:rPr>
                <a:t>異常偵測</a:t>
              </a:r>
              <a:endParaRPr lang="en-US" altLang="zh-TW" sz="1600" dirty="0" smtClean="0">
                <a:solidFill>
                  <a:schemeClr val="accent5">
                    <a:lumMod val="20000"/>
                    <a:lumOff val="80000"/>
                  </a:schemeClr>
                </a:solidFill>
                <a:latin typeface="微軟正黑體" panose="020B0604030504040204" pitchFamily="34" charset="-120"/>
                <a:ea typeface="微軟正黑體" panose="020B0604030504040204" pitchFamily="34" charset="-120"/>
              </a:endParaRPr>
            </a:p>
            <a:p>
              <a:pPr marL="228600" indent="-228600">
                <a:buFont typeface="Wingdings" panose="05000000000000000000" pitchFamily="2" charset="2"/>
                <a:buAutoNum type="circleNumWdWhitePlain"/>
              </a:pPr>
              <a:r>
                <a:rPr lang="zh-TW" altLang="en-US" sz="1100" dirty="0" smtClean="0">
                  <a:solidFill>
                    <a:srgbClr val="ED7D31">
                      <a:lumMod val="60000"/>
                      <a:lumOff val="40000"/>
                    </a:srgbClr>
                  </a:solidFill>
                  <a:latin typeface="微軟正黑體" panose="020B0604030504040204" pitchFamily="34" charset="-120"/>
                  <a:ea typeface="微軟正黑體" panose="020B0604030504040204" pitchFamily="34" charset="-120"/>
                </a:rPr>
                <a:t>系統發生</a:t>
              </a:r>
              <a:r>
                <a:rPr lang="zh-TW" altLang="en-US" sz="1100" dirty="0">
                  <a:solidFill>
                    <a:srgbClr val="ED7D31">
                      <a:lumMod val="60000"/>
                      <a:lumOff val="40000"/>
                    </a:srgbClr>
                  </a:solidFill>
                  <a:latin typeface="微軟正黑體" panose="020B0604030504040204" pitchFamily="34" charset="-120"/>
                  <a:ea typeface="微軟正黑體" panose="020B0604030504040204" pitchFamily="34" charset="-120"/>
                </a:rPr>
                <a:t>異常</a:t>
              </a:r>
              <a:r>
                <a:rPr lang="zh-TW" altLang="en-US" sz="1100" dirty="0">
                  <a:solidFill>
                    <a:srgbClr val="FFC000">
                      <a:lumMod val="20000"/>
                      <a:lumOff val="80000"/>
                    </a:srgbClr>
                  </a:solidFill>
                  <a:latin typeface="微軟正黑體" panose="020B0604030504040204" pitchFamily="34" charset="-120"/>
                  <a:ea typeface="微軟正黑體" panose="020B0604030504040204" pitchFamily="34" charset="-120"/>
                </a:rPr>
                <a:t>時</a:t>
              </a:r>
              <a:r>
                <a:rPr lang="en-US" altLang="zh-TW" sz="1100" dirty="0">
                  <a:solidFill>
                    <a:srgbClr val="FFC000">
                      <a:lumMod val="20000"/>
                      <a:lumOff val="80000"/>
                    </a:srgbClr>
                  </a:solidFill>
                  <a:latin typeface="微軟正黑體" panose="020B0604030504040204" pitchFamily="34" charset="-120"/>
                  <a:ea typeface="微軟正黑體" panose="020B0604030504040204" pitchFamily="34" charset="-120"/>
                </a:rPr>
                <a:t>, </a:t>
              </a:r>
              <a:r>
                <a:rPr lang="zh-TW" altLang="en-US" sz="1100" dirty="0" smtClean="0">
                  <a:solidFill>
                    <a:srgbClr val="ED7D31">
                      <a:lumMod val="60000"/>
                      <a:lumOff val="40000"/>
                    </a:srgbClr>
                  </a:solidFill>
                  <a:latin typeface="微軟正黑體" panose="020B0604030504040204" pitchFamily="34" charset="-120"/>
                  <a:ea typeface="微軟正黑體" panose="020B0604030504040204" pitchFamily="34" charset="-120"/>
                </a:rPr>
                <a:t>第一</a:t>
              </a:r>
              <a:r>
                <a:rPr lang="zh-TW" altLang="en-US" sz="1100" dirty="0">
                  <a:solidFill>
                    <a:srgbClr val="ED7D31">
                      <a:lumMod val="60000"/>
                      <a:lumOff val="40000"/>
                    </a:srgbClr>
                  </a:solidFill>
                  <a:latin typeface="微軟正黑體" panose="020B0604030504040204" pitchFamily="34" charset="-120"/>
                  <a:ea typeface="微軟正黑體" panose="020B0604030504040204" pitchFamily="34" charset="-120"/>
                </a:rPr>
                <a:t>時間</a:t>
              </a:r>
              <a:r>
                <a:rPr lang="zh-TW" altLang="en-US" sz="1100" dirty="0">
                  <a:solidFill>
                    <a:srgbClr val="FFC000">
                      <a:lumMod val="20000"/>
                      <a:lumOff val="80000"/>
                    </a:srgbClr>
                  </a:solidFill>
                  <a:latin typeface="微軟正黑體" panose="020B0604030504040204" pitchFamily="34" charset="-120"/>
                  <a:ea typeface="微軟正黑體" panose="020B0604030504040204" pitchFamily="34" charset="-120"/>
                </a:rPr>
                <a:t>收到警訊</a:t>
              </a:r>
              <a:endParaRPr lang="zh-TW" altLang="en-US" sz="2400" dirty="0">
                <a:solidFill>
                  <a:schemeClr val="accent5">
                    <a:lumMod val="20000"/>
                    <a:lumOff val="80000"/>
                  </a:schemeClr>
                </a:solidFill>
                <a:latin typeface="微軟正黑體" panose="020B0604030504040204" pitchFamily="34" charset="-120"/>
                <a:ea typeface="微軟正黑體" panose="020B0604030504040204" pitchFamily="34" charset="-120"/>
              </a:endParaRPr>
            </a:p>
          </p:txBody>
        </p:sp>
        <p:sp>
          <p:nvSpPr>
            <p:cNvPr id="7" name="矩形 6"/>
            <p:cNvSpPr/>
            <p:nvPr/>
          </p:nvSpPr>
          <p:spPr>
            <a:xfrm>
              <a:off x="394377" y="843558"/>
              <a:ext cx="8583459" cy="1090607"/>
            </a:xfrm>
            <a:prstGeom prst="rect">
              <a:avLst/>
            </a:prstGeom>
            <a:no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6" name="文字方塊 15"/>
          <p:cNvSpPr txBox="1"/>
          <p:nvPr/>
        </p:nvSpPr>
        <p:spPr>
          <a:xfrm>
            <a:off x="1091745" y="3836861"/>
            <a:ext cx="1620957" cy="523220"/>
          </a:xfrm>
          <a:prstGeom prst="rect">
            <a:avLst/>
          </a:prstGeom>
          <a:noFill/>
        </p:spPr>
        <p:txBody>
          <a:bodyPr wrap="none" rtlCol="0">
            <a:spAutoFit/>
          </a:bodyPr>
          <a:lstStyle/>
          <a:p>
            <a:r>
              <a:rPr lang="zh-TW" altLang="en-US" sz="2800" b="1" dirty="0" smtClean="0">
                <a:solidFill>
                  <a:schemeClr val="accent1">
                    <a:lumMod val="20000"/>
                    <a:lumOff val="80000"/>
                  </a:schemeClr>
                </a:solidFill>
                <a:effectLst>
                  <a:glow rad="228600">
                    <a:schemeClr val="accent2">
                      <a:satMod val="175000"/>
                      <a:alpha val="40000"/>
                    </a:schemeClr>
                  </a:glow>
                  <a:outerShdw blurRad="38100" dist="38100" dir="2700000" algn="tl">
                    <a:srgbClr val="000000">
                      <a:alpha val="43137"/>
                    </a:srgbClr>
                  </a:outerShdw>
                </a:effectLst>
              </a:rPr>
              <a:t>資料收</a:t>
            </a:r>
            <a:r>
              <a:rPr lang="zh-TW" altLang="en-US" sz="2800" b="1" dirty="0">
                <a:solidFill>
                  <a:schemeClr val="accent1">
                    <a:lumMod val="20000"/>
                    <a:lumOff val="80000"/>
                  </a:schemeClr>
                </a:solidFill>
                <a:effectLst>
                  <a:glow rad="228600">
                    <a:schemeClr val="accent2">
                      <a:satMod val="175000"/>
                      <a:alpha val="40000"/>
                    </a:schemeClr>
                  </a:glow>
                  <a:outerShdw blurRad="38100" dist="38100" dir="2700000" algn="tl">
                    <a:srgbClr val="000000">
                      <a:alpha val="43137"/>
                    </a:srgbClr>
                  </a:outerShdw>
                </a:effectLst>
              </a:rPr>
              <a:t>集</a:t>
            </a:r>
          </a:p>
        </p:txBody>
      </p:sp>
      <p:sp>
        <p:nvSpPr>
          <p:cNvPr id="48" name="文字方塊 47"/>
          <p:cNvSpPr txBox="1"/>
          <p:nvPr/>
        </p:nvSpPr>
        <p:spPr>
          <a:xfrm>
            <a:off x="3527107" y="3836861"/>
            <a:ext cx="1620957" cy="523220"/>
          </a:xfrm>
          <a:prstGeom prst="rect">
            <a:avLst/>
          </a:prstGeom>
          <a:noFill/>
        </p:spPr>
        <p:txBody>
          <a:bodyPr wrap="none" rtlCol="0">
            <a:spAutoFit/>
          </a:bodyPr>
          <a:lstStyle/>
          <a:p>
            <a:r>
              <a:rPr lang="zh-TW" altLang="en-US" sz="2800" b="1" dirty="0" smtClean="0">
                <a:solidFill>
                  <a:schemeClr val="accent1">
                    <a:lumMod val="20000"/>
                    <a:lumOff val="80000"/>
                  </a:schemeClr>
                </a:solidFill>
                <a:effectLst>
                  <a:glow rad="228600">
                    <a:schemeClr val="accent2">
                      <a:satMod val="175000"/>
                      <a:alpha val="40000"/>
                    </a:schemeClr>
                  </a:glow>
                  <a:outerShdw blurRad="38100" dist="38100" dir="2700000" algn="tl">
                    <a:srgbClr val="000000">
                      <a:alpha val="43137"/>
                    </a:srgbClr>
                  </a:outerShdw>
                </a:effectLst>
              </a:rPr>
              <a:t>資料分析</a:t>
            </a:r>
            <a:endParaRPr lang="zh-TW" altLang="en-US" sz="2800" b="1" dirty="0">
              <a:solidFill>
                <a:schemeClr val="accent1">
                  <a:lumMod val="20000"/>
                  <a:lumOff val="80000"/>
                </a:schemeClr>
              </a:solidFill>
              <a:effectLst>
                <a:glow rad="228600">
                  <a:schemeClr val="accent2">
                    <a:satMod val="175000"/>
                    <a:alpha val="40000"/>
                  </a:schemeClr>
                </a:glow>
                <a:outerShdw blurRad="38100" dist="38100" dir="2700000" algn="tl">
                  <a:srgbClr val="000000">
                    <a:alpha val="43137"/>
                  </a:srgbClr>
                </a:outerShdw>
              </a:effectLst>
            </a:endParaRPr>
          </a:p>
        </p:txBody>
      </p:sp>
      <p:sp>
        <p:nvSpPr>
          <p:cNvPr id="50" name="文字方塊 49"/>
          <p:cNvSpPr txBox="1"/>
          <p:nvPr/>
        </p:nvSpPr>
        <p:spPr>
          <a:xfrm>
            <a:off x="6407427" y="3836861"/>
            <a:ext cx="1620957" cy="523220"/>
          </a:xfrm>
          <a:prstGeom prst="rect">
            <a:avLst/>
          </a:prstGeom>
          <a:noFill/>
        </p:spPr>
        <p:txBody>
          <a:bodyPr wrap="none" rtlCol="0">
            <a:spAutoFit/>
          </a:bodyPr>
          <a:lstStyle/>
          <a:p>
            <a:r>
              <a:rPr lang="zh-TW" altLang="en-US" sz="2800" b="1" dirty="0" smtClean="0">
                <a:solidFill>
                  <a:schemeClr val="accent1">
                    <a:lumMod val="20000"/>
                    <a:lumOff val="80000"/>
                  </a:schemeClr>
                </a:solidFill>
                <a:effectLst>
                  <a:glow rad="228600">
                    <a:schemeClr val="accent2">
                      <a:satMod val="175000"/>
                      <a:alpha val="40000"/>
                    </a:schemeClr>
                  </a:glow>
                  <a:outerShdw blurRad="38100" dist="38100" dir="2700000" algn="tl">
                    <a:srgbClr val="000000">
                      <a:alpha val="43137"/>
                    </a:srgbClr>
                  </a:outerShdw>
                </a:effectLst>
              </a:rPr>
              <a:t>決策支援</a:t>
            </a:r>
            <a:endParaRPr lang="zh-TW" altLang="en-US" sz="2800" b="1" dirty="0">
              <a:solidFill>
                <a:schemeClr val="accent1">
                  <a:lumMod val="20000"/>
                  <a:lumOff val="80000"/>
                </a:schemeClr>
              </a:solidFill>
              <a:effectLst>
                <a:glow rad="228600">
                  <a:schemeClr val="accent2">
                    <a:satMod val="175000"/>
                    <a:alpha val="40000"/>
                  </a:schemeClr>
                </a:glow>
                <a:outerShdw blurRad="38100" dist="38100" dir="2700000" algn="tl">
                  <a:srgbClr val="000000">
                    <a:alpha val="43137"/>
                  </a:srgbClr>
                </a:outerShdw>
              </a:effectLst>
            </a:endParaRPr>
          </a:p>
        </p:txBody>
      </p:sp>
      <p:grpSp>
        <p:nvGrpSpPr>
          <p:cNvPr id="5" name="群組 4"/>
          <p:cNvGrpSpPr/>
          <p:nvPr/>
        </p:nvGrpSpPr>
        <p:grpSpPr>
          <a:xfrm>
            <a:off x="1066060" y="2077195"/>
            <a:ext cx="6385008" cy="998611"/>
            <a:chOff x="1066060" y="1982769"/>
            <a:chExt cx="6385008" cy="998611"/>
          </a:xfrm>
        </p:grpSpPr>
        <p:pic>
          <p:nvPicPr>
            <p:cNvPr id="4" name="圖片 3"/>
            <p:cNvPicPr>
              <a:picLocks noChangeAspect="1"/>
            </p:cNvPicPr>
            <p:nvPr/>
          </p:nvPicPr>
          <p:blipFill>
            <a:blip r:embed="rId10"/>
            <a:stretch>
              <a:fillRect/>
            </a:stretch>
          </p:blipFill>
          <p:spPr>
            <a:xfrm>
              <a:off x="1066060" y="1982769"/>
              <a:ext cx="1777748" cy="998611"/>
            </a:xfrm>
            <a:prstGeom prst="rect">
              <a:avLst/>
            </a:prstGeom>
          </p:spPr>
        </p:pic>
        <p:sp>
          <p:nvSpPr>
            <p:cNvPr id="12" name="向右箭號 11"/>
            <p:cNvSpPr/>
            <p:nvPr/>
          </p:nvSpPr>
          <p:spPr>
            <a:xfrm>
              <a:off x="3255094" y="2308578"/>
              <a:ext cx="811909" cy="346993"/>
            </a:xfrm>
            <a:prstGeom prst="rightArrow">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向右箭號 48"/>
            <p:cNvSpPr/>
            <p:nvPr/>
          </p:nvSpPr>
          <p:spPr>
            <a:xfrm>
              <a:off x="5436096" y="2308578"/>
              <a:ext cx="811909" cy="346993"/>
            </a:xfrm>
            <a:prstGeom prst="rightArrow">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4" name="圖片 4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61777" y="2091357"/>
              <a:ext cx="781434" cy="781434"/>
            </a:xfrm>
            <a:prstGeom prst="rect">
              <a:avLst/>
            </a:prstGeom>
          </p:spPr>
        </p:pic>
        <p:pic>
          <p:nvPicPr>
            <p:cNvPr id="45" name="圖片 4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69634" y="2091357"/>
              <a:ext cx="781434" cy="781434"/>
            </a:xfrm>
            <a:prstGeom prst="rect">
              <a:avLst/>
            </a:prstGeom>
          </p:spPr>
        </p:pic>
      </p:grpSp>
    </p:spTree>
    <p:extLst>
      <p:ext uri="{BB962C8B-B14F-4D97-AF65-F5344CB8AC3E}">
        <p14:creationId xmlns:p14="http://schemas.microsoft.com/office/powerpoint/2010/main" val="343592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 name="手繪多邊形 54"/>
          <p:cNvSpPr/>
          <p:nvPr/>
        </p:nvSpPr>
        <p:spPr>
          <a:xfrm>
            <a:off x="1554491" y="666223"/>
            <a:ext cx="4966282" cy="1694576"/>
          </a:xfrm>
          <a:custGeom>
            <a:avLst/>
            <a:gdLst>
              <a:gd name="connsiteX0" fmla="*/ 33556 w 4966282"/>
              <a:gd name="connsiteY0" fmla="*/ 0 h 1694576"/>
              <a:gd name="connsiteX1" fmla="*/ 3573710 w 4966282"/>
              <a:gd name="connsiteY1" fmla="*/ 41945 h 1694576"/>
              <a:gd name="connsiteX2" fmla="*/ 3858935 w 4966282"/>
              <a:gd name="connsiteY2" fmla="*/ 385894 h 1694576"/>
              <a:gd name="connsiteX3" fmla="*/ 4966282 w 4966282"/>
              <a:gd name="connsiteY3" fmla="*/ 394283 h 1694576"/>
              <a:gd name="connsiteX4" fmla="*/ 4957893 w 4966282"/>
              <a:gd name="connsiteY4" fmla="*/ 1115736 h 1694576"/>
              <a:gd name="connsiteX5" fmla="*/ 3858935 w 4966282"/>
              <a:gd name="connsiteY5" fmla="*/ 1132514 h 1694576"/>
              <a:gd name="connsiteX6" fmla="*/ 3624044 w 4966282"/>
              <a:gd name="connsiteY6" fmla="*/ 1610686 h 1694576"/>
              <a:gd name="connsiteX7" fmla="*/ 0 w 4966282"/>
              <a:gd name="connsiteY7" fmla="*/ 1694576 h 1694576"/>
              <a:gd name="connsiteX8" fmla="*/ 33556 w 4966282"/>
              <a:gd name="connsiteY8" fmla="*/ 0 h 169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6282" h="1694576">
                <a:moveTo>
                  <a:pt x="33556" y="0"/>
                </a:moveTo>
                <a:lnTo>
                  <a:pt x="3573710" y="41945"/>
                </a:lnTo>
                <a:lnTo>
                  <a:pt x="3858935" y="385894"/>
                </a:lnTo>
                <a:lnTo>
                  <a:pt x="4966282" y="394283"/>
                </a:lnTo>
                <a:cubicBezTo>
                  <a:pt x="4963486" y="634767"/>
                  <a:pt x="4960689" y="875252"/>
                  <a:pt x="4957893" y="1115736"/>
                </a:cubicBezTo>
                <a:lnTo>
                  <a:pt x="3858935" y="1132514"/>
                </a:lnTo>
                <a:lnTo>
                  <a:pt x="3624044" y="1610686"/>
                </a:lnTo>
                <a:lnTo>
                  <a:pt x="0" y="1694576"/>
                </a:lnTo>
                <a:lnTo>
                  <a:pt x="33556" y="0"/>
                </a:lnTo>
                <a:close/>
              </a:path>
            </a:pathLst>
          </a:custGeom>
          <a:solidFill>
            <a:schemeClr val="accent1">
              <a:lumMod val="50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51619" rtl="0" eaLnBrk="1" fontAlgn="auto" latinLnBrk="0" hangingPunct="1">
              <a:lnSpc>
                <a:spcPct val="100000"/>
              </a:lnSpc>
              <a:spcBef>
                <a:spcPts val="0"/>
              </a:spcBef>
              <a:spcAft>
                <a:spcPts val="0"/>
              </a:spcAft>
              <a:buClrTx/>
              <a:buSzTx/>
              <a:buFontTx/>
              <a:buNone/>
              <a:tabLst/>
              <a:defRPr/>
            </a:pPr>
            <a:endParaRPr kumimoji="0" lang="zh-TW" altLang="en-US" sz="21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54" name="手繪多邊形 53"/>
          <p:cNvSpPr/>
          <p:nvPr/>
        </p:nvSpPr>
        <p:spPr>
          <a:xfrm>
            <a:off x="1554491" y="1832293"/>
            <a:ext cx="4966282" cy="3112316"/>
          </a:xfrm>
          <a:custGeom>
            <a:avLst/>
            <a:gdLst>
              <a:gd name="connsiteX0" fmla="*/ 0 w 4966282"/>
              <a:gd name="connsiteY0" fmla="*/ 696286 h 3112316"/>
              <a:gd name="connsiteX1" fmla="*/ 3758267 w 4966282"/>
              <a:gd name="connsiteY1" fmla="*/ 503339 h 3112316"/>
              <a:gd name="connsiteX2" fmla="*/ 4018326 w 4966282"/>
              <a:gd name="connsiteY2" fmla="*/ 8389 h 3112316"/>
              <a:gd name="connsiteX3" fmla="*/ 4966282 w 4966282"/>
              <a:gd name="connsiteY3" fmla="*/ 0 h 3112316"/>
              <a:gd name="connsiteX4" fmla="*/ 4924337 w 4966282"/>
              <a:gd name="connsiteY4" fmla="*/ 3112316 h 3112316"/>
              <a:gd name="connsiteX5" fmla="*/ 8389 w 4966282"/>
              <a:gd name="connsiteY5" fmla="*/ 3087149 h 3112316"/>
              <a:gd name="connsiteX6" fmla="*/ 8389 w 4966282"/>
              <a:gd name="connsiteY6" fmla="*/ 1040235 h 3112316"/>
              <a:gd name="connsiteX7" fmla="*/ 0 w 4966282"/>
              <a:gd name="connsiteY7" fmla="*/ 696286 h 3112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66282" h="3112316">
                <a:moveTo>
                  <a:pt x="0" y="696286"/>
                </a:moveTo>
                <a:lnTo>
                  <a:pt x="3758267" y="503339"/>
                </a:lnTo>
                <a:lnTo>
                  <a:pt x="4018326" y="8389"/>
                </a:lnTo>
                <a:lnTo>
                  <a:pt x="4966282" y="0"/>
                </a:lnTo>
                <a:lnTo>
                  <a:pt x="4924337" y="3112316"/>
                </a:lnTo>
                <a:lnTo>
                  <a:pt x="8389" y="3087149"/>
                </a:lnTo>
                <a:lnTo>
                  <a:pt x="8389" y="1040235"/>
                </a:lnTo>
                <a:lnTo>
                  <a:pt x="0" y="696286"/>
                </a:lnTo>
                <a:close/>
              </a:path>
            </a:pathLst>
          </a:custGeom>
          <a:solidFill>
            <a:srgbClr val="5B9BD5">
              <a:lumMod val="50000"/>
            </a:srgbClr>
          </a:solidFill>
          <a:ln w="12700" cap="flat" cmpd="sng" algn="ctr">
            <a:solidFill>
              <a:srgbClr val="92D050"/>
            </a:solidFill>
            <a:prstDash val="solid"/>
            <a:miter lim="800000"/>
          </a:ln>
          <a:effectLst/>
        </p:spPr>
        <p:txBody>
          <a:bodyPr rtlCol="0" anchor="ctr"/>
          <a:lstStyle/>
          <a:p>
            <a:pPr marL="0" marR="0" lvl="0" indent="0" algn="ctr" defTabSz="1051619"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a:ea typeface="微軟正黑體"/>
              <a:cs typeface="+mn-cs"/>
            </a:endParaRPr>
          </a:p>
        </p:txBody>
      </p:sp>
      <p:sp>
        <p:nvSpPr>
          <p:cNvPr id="2" name="投影片編號版面配置區 1"/>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24</a:t>
            </a:fld>
            <a:endParaRPr lang="zh-CN" altLang="en-US">
              <a:solidFill>
                <a:prstClr val="black">
                  <a:tint val="75000"/>
                </a:prstClr>
              </a:solidFill>
            </a:endParaRPr>
          </a:p>
        </p:txBody>
      </p:sp>
      <p:sp>
        <p:nvSpPr>
          <p:cNvPr id="3" name="投影片編號版面配置區 9"/>
          <p:cNvSpPr txBox="1">
            <a:spLocks/>
          </p:cNvSpPr>
          <p:nvPr/>
        </p:nvSpPr>
        <p:spPr>
          <a:xfrm>
            <a:off x="3977336" y="4695255"/>
            <a:ext cx="2057400" cy="273844"/>
          </a:xfrm>
          <a:prstGeom prst="rect">
            <a:avLst/>
          </a:prstGeom>
        </p:spPr>
        <p:txBody>
          <a:bodyPr vert="horz" lIns="77687" tIns="38841" rIns="77687" bIns="38841" rtlCol="0" anchor="ctr"/>
          <a:lstStyle>
            <a:defPPr>
              <a:defRPr lang="zh-TW"/>
            </a:defPPr>
            <a:lvl1pPr marL="0" algn="r" defTabSz="1070831" rtl="0" eaLnBrk="1" latinLnBrk="0" hangingPunct="1">
              <a:defRPr sz="1000" kern="1200">
                <a:solidFill>
                  <a:schemeClr val="tx1">
                    <a:tint val="75000"/>
                  </a:schemeClr>
                </a:solidFill>
                <a:latin typeface="+mn-lt"/>
                <a:ea typeface="+mn-ea"/>
                <a:cs typeface="+mn-cs"/>
              </a:defRPr>
            </a:lvl1pPr>
            <a:lvl2pPr marL="535411" algn="l" defTabSz="1070831" rtl="0" eaLnBrk="1" latinLnBrk="0" hangingPunct="1">
              <a:defRPr sz="2100" kern="1200">
                <a:solidFill>
                  <a:schemeClr val="tx1"/>
                </a:solidFill>
                <a:latin typeface="+mn-lt"/>
                <a:ea typeface="+mn-ea"/>
                <a:cs typeface="+mn-cs"/>
              </a:defRPr>
            </a:lvl2pPr>
            <a:lvl3pPr marL="1070831" algn="l" defTabSz="1070831" rtl="0" eaLnBrk="1" latinLnBrk="0" hangingPunct="1">
              <a:defRPr sz="2100" kern="1200">
                <a:solidFill>
                  <a:schemeClr val="tx1"/>
                </a:solidFill>
                <a:latin typeface="+mn-lt"/>
                <a:ea typeface="+mn-ea"/>
                <a:cs typeface="+mn-cs"/>
              </a:defRPr>
            </a:lvl3pPr>
            <a:lvl4pPr marL="1606222" algn="l" defTabSz="1070831" rtl="0" eaLnBrk="1" latinLnBrk="0" hangingPunct="1">
              <a:defRPr sz="2100" kern="1200">
                <a:solidFill>
                  <a:schemeClr val="tx1"/>
                </a:solidFill>
                <a:latin typeface="+mn-lt"/>
                <a:ea typeface="+mn-ea"/>
                <a:cs typeface="+mn-cs"/>
              </a:defRPr>
            </a:lvl4pPr>
            <a:lvl5pPr marL="2141627" algn="l" defTabSz="1070831" rtl="0" eaLnBrk="1" latinLnBrk="0" hangingPunct="1">
              <a:defRPr sz="2100" kern="1200">
                <a:solidFill>
                  <a:schemeClr val="tx1"/>
                </a:solidFill>
                <a:latin typeface="+mn-lt"/>
                <a:ea typeface="+mn-ea"/>
                <a:cs typeface="+mn-cs"/>
              </a:defRPr>
            </a:lvl5pPr>
            <a:lvl6pPr marL="2677023" algn="l" defTabSz="1070831" rtl="0" eaLnBrk="1" latinLnBrk="0" hangingPunct="1">
              <a:defRPr sz="2100" kern="1200">
                <a:solidFill>
                  <a:schemeClr val="tx1"/>
                </a:solidFill>
                <a:latin typeface="+mn-lt"/>
                <a:ea typeface="+mn-ea"/>
                <a:cs typeface="+mn-cs"/>
              </a:defRPr>
            </a:lvl6pPr>
            <a:lvl7pPr marL="3212455" algn="l" defTabSz="1070831" rtl="0" eaLnBrk="1" latinLnBrk="0" hangingPunct="1">
              <a:defRPr sz="2100" kern="1200">
                <a:solidFill>
                  <a:schemeClr val="tx1"/>
                </a:solidFill>
                <a:latin typeface="+mn-lt"/>
                <a:ea typeface="+mn-ea"/>
                <a:cs typeface="+mn-cs"/>
              </a:defRPr>
            </a:lvl7pPr>
            <a:lvl8pPr marL="3747857" algn="l" defTabSz="1070831" rtl="0" eaLnBrk="1" latinLnBrk="0" hangingPunct="1">
              <a:defRPr sz="2100" kern="1200">
                <a:solidFill>
                  <a:schemeClr val="tx1"/>
                </a:solidFill>
                <a:latin typeface="+mn-lt"/>
                <a:ea typeface="+mn-ea"/>
                <a:cs typeface="+mn-cs"/>
              </a:defRPr>
            </a:lvl8pPr>
            <a:lvl9pPr marL="4283266" algn="l" defTabSz="1070831" rtl="0" eaLnBrk="1" latinLnBrk="0" hangingPunct="1">
              <a:defRPr sz="2100" kern="1200">
                <a:solidFill>
                  <a:schemeClr val="tx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fld id="{819B093F-DDD8-4FA1-B0B2-6BD78FD0BB34}" type="slidenum">
              <a:rPr kumimoji="0" lang="zh-CN" altLang="en-US" sz="900" b="0" i="0" u="none" strike="noStrike" kern="1200" cap="none" spc="0" normalizeH="0" baseline="0" noProof="0" smtClean="0">
                <a:ln>
                  <a:noFill/>
                </a:ln>
                <a:solidFill>
                  <a:prstClr val="black">
                    <a:tint val="75000"/>
                  </a:prstClr>
                </a:solidFill>
                <a:effectLst/>
                <a:uLnTx/>
                <a:uFillTx/>
                <a:latin typeface="Calibri"/>
                <a:ea typeface="微软雅黑"/>
                <a:cs typeface="+mn-cs"/>
              </a:rPr>
              <a:pPr marL="0" marR="0" lvl="0" indent="0" algn="r" defTabSz="685783" rtl="0" eaLnBrk="1" fontAlgn="auto" latinLnBrk="0" hangingPunct="1">
                <a:lnSpc>
                  <a:spcPct val="100000"/>
                </a:lnSpc>
                <a:spcBef>
                  <a:spcPts val="0"/>
                </a:spcBef>
                <a:spcAft>
                  <a:spcPts val="0"/>
                </a:spcAft>
                <a:buClrTx/>
                <a:buSzTx/>
                <a:buFontTx/>
                <a:buNone/>
                <a:tabLst/>
                <a:defRPr/>
              </a:pPr>
              <a:t>24</a:t>
            </a:fld>
            <a:endParaRPr kumimoji="0" lang="zh-CN" altLang="en-US" sz="900" b="0" i="0" u="none" strike="noStrike" kern="1200" cap="none" spc="0" normalizeH="0" baseline="0" noProof="0">
              <a:ln>
                <a:noFill/>
              </a:ln>
              <a:solidFill>
                <a:prstClr val="black">
                  <a:tint val="75000"/>
                </a:prstClr>
              </a:solidFill>
              <a:effectLst/>
              <a:uLnTx/>
              <a:uFillTx/>
              <a:latin typeface="Calibri"/>
              <a:ea typeface="微软雅黑"/>
              <a:cs typeface="+mn-cs"/>
            </a:endParaRP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5403" y="1423454"/>
            <a:ext cx="694090" cy="766516"/>
          </a:xfrm>
          <a:prstGeom prst="rect">
            <a:avLst/>
          </a:prstGeom>
        </p:spPr>
      </p:pic>
      <p:pic>
        <p:nvPicPr>
          <p:cNvPr id="5" name="圖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19126" y="2894284"/>
            <a:ext cx="1950476" cy="1950476"/>
          </a:xfrm>
          <a:prstGeom prst="rect">
            <a:avLst/>
          </a:prstGeom>
        </p:spPr>
      </p:pic>
      <p:pic>
        <p:nvPicPr>
          <p:cNvPr id="6" name="圖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48649" y="1339879"/>
            <a:ext cx="780356" cy="780356"/>
          </a:xfrm>
          <a:prstGeom prst="rect">
            <a:avLst/>
          </a:prstGeom>
        </p:spPr>
      </p:pic>
      <p:cxnSp>
        <p:nvCxnSpPr>
          <p:cNvPr id="7" name="肘形接點 6"/>
          <p:cNvCxnSpPr>
            <a:endCxn id="6" idx="0"/>
          </p:cNvCxnSpPr>
          <p:nvPr/>
        </p:nvCxnSpPr>
        <p:spPr>
          <a:xfrm rot="5400000" flipH="1" flipV="1">
            <a:off x="3208586" y="709638"/>
            <a:ext cx="12700" cy="1260482"/>
          </a:xfrm>
          <a:prstGeom prst="bentConnector3">
            <a:avLst>
              <a:gd name="adj1" fmla="val 1800000"/>
            </a:avLst>
          </a:prstGeom>
          <a:noFill/>
          <a:ln w="6350" cap="flat" cmpd="sng" algn="ctr">
            <a:solidFill>
              <a:srgbClr val="5B9BD5"/>
            </a:solidFill>
            <a:prstDash val="solid"/>
            <a:miter lim="800000"/>
            <a:tailEnd type="triangle"/>
          </a:ln>
          <a:effectLst/>
        </p:spPr>
      </p:cxnSp>
      <p:pic>
        <p:nvPicPr>
          <p:cNvPr id="8" name="圖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80732" y="1697491"/>
            <a:ext cx="488397" cy="488397"/>
          </a:xfrm>
          <a:prstGeom prst="rect">
            <a:avLst/>
          </a:prstGeom>
        </p:spPr>
      </p:pic>
      <p:cxnSp>
        <p:nvCxnSpPr>
          <p:cNvPr id="9" name="肘形接點 8"/>
          <p:cNvCxnSpPr>
            <a:stCxn id="6" idx="3"/>
            <a:endCxn id="4" idx="3"/>
          </p:cNvCxnSpPr>
          <p:nvPr/>
        </p:nvCxnSpPr>
        <p:spPr>
          <a:xfrm flipH="1">
            <a:off x="2929493" y="1730057"/>
            <a:ext cx="1299512" cy="76655"/>
          </a:xfrm>
          <a:prstGeom prst="bentConnector5">
            <a:avLst>
              <a:gd name="adj1" fmla="val -17591"/>
              <a:gd name="adj2" fmla="val 631227"/>
              <a:gd name="adj3" fmla="val 80025"/>
            </a:avLst>
          </a:prstGeom>
          <a:noFill/>
          <a:ln w="6350" cap="flat" cmpd="sng" algn="ctr">
            <a:solidFill>
              <a:srgbClr val="5B9BD5"/>
            </a:solidFill>
            <a:prstDash val="solid"/>
            <a:miter lim="800000"/>
            <a:tailEnd type="triangle"/>
          </a:ln>
          <a:effectLst/>
        </p:spPr>
      </p:cxnSp>
      <p:sp>
        <p:nvSpPr>
          <p:cNvPr id="10" name="矩形 9"/>
          <p:cNvSpPr/>
          <p:nvPr/>
        </p:nvSpPr>
        <p:spPr>
          <a:xfrm>
            <a:off x="4128221" y="955102"/>
            <a:ext cx="1396800" cy="461665"/>
          </a:xfrm>
          <a:prstGeom prst="rect">
            <a:avLst/>
          </a:prstGeom>
        </p:spPr>
        <p:txBody>
          <a:bodyPr wrap="square">
            <a:spAutoFit/>
          </a:bodyPr>
          <a:lstStyle/>
          <a:p>
            <a:pPr marL="0" marR="0" lvl="0" indent="0" algn="l" defTabSz="1070804" rtl="0" eaLnBrk="1" fontAlgn="auto" latinLnBrk="0" hangingPunct="1">
              <a:lnSpc>
                <a:spcPct val="100000"/>
              </a:lnSpc>
              <a:spcBef>
                <a:spcPts val="0"/>
              </a:spcBef>
              <a:spcAft>
                <a:spcPts val="0"/>
              </a:spcAft>
              <a:buClrTx/>
              <a:buSzTx/>
              <a:buFontTx/>
              <a:buNone/>
              <a:tabLst/>
              <a:defRPr/>
            </a:pPr>
            <a:r>
              <a:rPr kumimoji="0" lang="en-US" altLang="zh-TW" sz="1200" b="0" i="1" u="none" strike="noStrike" kern="1200" cap="none" spc="0" normalizeH="0" baseline="0" noProof="0" dirty="0">
                <a:ln>
                  <a:noFill/>
                </a:ln>
                <a:solidFill>
                  <a:srgbClr val="ED7D31">
                    <a:lumMod val="40000"/>
                    <a:lumOff val="60000"/>
                  </a:srgbClr>
                </a:solidFill>
                <a:effectLst/>
                <a:uLnTx/>
                <a:uFillTx/>
                <a:latin typeface="Microsoft YaHei" panose="020B0503020204020204" pitchFamily="34" charset="-122"/>
                <a:ea typeface="Microsoft YaHei" panose="020B0503020204020204" pitchFamily="34" charset="-122"/>
                <a:cs typeface="+mn-cs"/>
              </a:rPr>
              <a:t>2.</a:t>
            </a:r>
            <a:r>
              <a:rPr kumimoji="0" lang="zh-TW" altLang="en-US" sz="1200" b="0" i="1" u="none" strike="noStrike" kern="1200" cap="none" spc="0" normalizeH="0" baseline="0" noProof="0" dirty="0">
                <a:ln>
                  <a:noFill/>
                </a:ln>
                <a:solidFill>
                  <a:srgbClr val="ED7D31">
                    <a:lumMod val="40000"/>
                    <a:lumOff val="60000"/>
                  </a:srgbClr>
                </a:solidFill>
                <a:effectLst/>
                <a:uLnTx/>
                <a:uFillTx/>
                <a:latin typeface="Microsoft YaHei" panose="020B0503020204020204" pitchFamily="34" charset="-122"/>
                <a:ea typeface="Microsoft YaHei" panose="020B0503020204020204" pitchFamily="34" charset="-122"/>
                <a:cs typeface="+mn-cs"/>
              </a:rPr>
              <a:t>資料有缺</a:t>
            </a:r>
            <a:r>
              <a:rPr kumimoji="0" lang="en-US" altLang="zh-TW" sz="1200" b="0" i="1" u="none" strike="noStrike" kern="1200" cap="none" spc="0" normalizeH="0" baseline="0" noProof="0" dirty="0">
                <a:ln>
                  <a:noFill/>
                </a:ln>
                <a:solidFill>
                  <a:srgbClr val="ED7D31">
                    <a:lumMod val="40000"/>
                    <a:lumOff val="60000"/>
                  </a:srgbClr>
                </a:solidFill>
                <a:effectLst/>
                <a:uLnTx/>
                <a:uFillTx/>
                <a:latin typeface="Microsoft YaHei" panose="020B0503020204020204" pitchFamily="34" charset="-122"/>
                <a:ea typeface="Microsoft YaHei" panose="020B0503020204020204" pitchFamily="34" charset="-122"/>
                <a:cs typeface="+mn-cs"/>
              </a:rPr>
              <a:t>,</a:t>
            </a:r>
            <a:r>
              <a:rPr kumimoji="0" lang="zh-TW" altLang="en-US" sz="1200" b="0" i="1" u="none" strike="noStrike" kern="1200" cap="none" spc="0" normalizeH="0" baseline="0" noProof="0" dirty="0">
                <a:ln>
                  <a:noFill/>
                </a:ln>
                <a:solidFill>
                  <a:srgbClr val="ED7D31">
                    <a:lumMod val="40000"/>
                    <a:lumOff val="60000"/>
                  </a:srgbClr>
                </a:solidFill>
                <a:effectLst/>
                <a:uLnTx/>
                <a:uFillTx/>
                <a:latin typeface="Microsoft YaHei" panose="020B0503020204020204" pitchFamily="34" charset="-122"/>
                <a:ea typeface="Microsoft YaHei" panose="020B0503020204020204" pitchFamily="34" charset="-122"/>
                <a:cs typeface="+mn-cs"/>
              </a:rPr>
              <a:t> 即時通知相關人員</a:t>
            </a:r>
          </a:p>
        </p:txBody>
      </p:sp>
      <p:cxnSp>
        <p:nvCxnSpPr>
          <p:cNvPr id="11" name="肘形接點 10"/>
          <p:cNvCxnSpPr/>
          <p:nvPr/>
        </p:nvCxnSpPr>
        <p:spPr>
          <a:xfrm rot="5400000">
            <a:off x="1994429" y="2613243"/>
            <a:ext cx="942881" cy="224953"/>
          </a:xfrm>
          <a:prstGeom prst="bentConnector3">
            <a:avLst>
              <a:gd name="adj1" fmla="val 50000"/>
            </a:avLst>
          </a:prstGeom>
          <a:noFill/>
          <a:ln w="6350" cap="flat" cmpd="sng" algn="ctr">
            <a:solidFill>
              <a:srgbClr val="5B9BD5"/>
            </a:solidFill>
            <a:prstDash val="solid"/>
            <a:miter lim="800000"/>
            <a:tailEnd type="triangle"/>
          </a:ln>
          <a:effectLst/>
        </p:spPr>
      </p:cxnSp>
      <p:sp>
        <p:nvSpPr>
          <p:cNvPr id="12" name="矩形 11"/>
          <p:cNvSpPr/>
          <p:nvPr/>
        </p:nvSpPr>
        <p:spPr>
          <a:xfrm>
            <a:off x="2383336" y="2499742"/>
            <a:ext cx="1828077" cy="276999"/>
          </a:xfrm>
          <a:prstGeom prst="rect">
            <a:avLst/>
          </a:prstGeom>
        </p:spPr>
        <p:txBody>
          <a:bodyPr wrap="square">
            <a:spAutoFit/>
          </a:bodyPr>
          <a:lstStyle/>
          <a:p>
            <a:pPr marL="0" marR="0" lvl="0" indent="0" algn="l" defTabSz="1070804" rtl="0" eaLnBrk="1" fontAlgn="auto" latinLnBrk="0" hangingPunct="1">
              <a:lnSpc>
                <a:spcPct val="100000"/>
              </a:lnSpc>
              <a:spcBef>
                <a:spcPts val="0"/>
              </a:spcBef>
              <a:spcAft>
                <a:spcPts val="0"/>
              </a:spcAft>
              <a:buClrTx/>
              <a:buSzTx/>
              <a:buFontTx/>
              <a:buNone/>
              <a:tabLst/>
              <a:defRPr/>
            </a:pPr>
            <a:r>
              <a:rPr kumimoji="0" lang="en-US" altLang="zh-TW" sz="1200" b="0" i="1" u="none" strike="noStrike" kern="1200" cap="none" spc="0" normalizeH="0" baseline="0" noProof="0" dirty="0">
                <a:ln>
                  <a:noFill/>
                </a:ln>
                <a:solidFill>
                  <a:srgbClr val="ED7D31">
                    <a:lumMod val="40000"/>
                    <a:lumOff val="60000"/>
                  </a:srgbClr>
                </a:solidFill>
                <a:effectLst/>
                <a:uLnTx/>
                <a:uFillTx/>
                <a:latin typeface="Microsoft YaHei" panose="020B0503020204020204" pitchFamily="34" charset="-122"/>
                <a:ea typeface="Microsoft YaHei" panose="020B0503020204020204" pitchFamily="34" charset="-122"/>
                <a:cs typeface="+mn-cs"/>
              </a:rPr>
              <a:t>4.</a:t>
            </a:r>
            <a:r>
              <a:rPr kumimoji="0" lang="zh-TW" altLang="en-US" sz="1200" b="0" i="1" u="none" strike="noStrike" kern="1200" cap="none" spc="0" normalizeH="0" baseline="0" noProof="0" dirty="0">
                <a:ln>
                  <a:noFill/>
                </a:ln>
                <a:solidFill>
                  <a:srgbClr val="ED7D31">
                    <a:lumMod val="40000"/>
                    <a:lumOff val="60000"/>
                  </a:srgbClr>
                </a:solidFill>
                <a:effectLst/>
                <a:uLnTx/>
                <a:uFillTx/>
                <a:latin typeface="Microsoft YaHei" panose="020B0503020204020204" pitchFamily="34" charset="-122"/>
                <a:ea typeface="Microsoft YaHei" panose="020B0503020204020204" pitchFamily="34" charset="-122"/>
                <a:cs typeface="+mn-cs"/>
              </a:rPr>
              <a:t>客材進貨資訊</a:t>
            </a:r>
            <a:r>
              <a:rPr kumimoji="0" lang="en-US" altLang="zh-TW" sz="1200" b="0" i="1" u="none" strike="noStrike" kern="1200" cap="none" spc="0" normalizeH="0" baseline="0" noProof="0" dirty="0">
                <a:ln>
                  <a:noFill/>
                </a:ln>
                <a:solidFill>
                  <a:srgbClr val="ED7D31">
                    <a:lumMod val="40000"/>
                    <a:lumOff val="60000"/>
                  </a:srgbClr>
                </a:solidFill>
                <a:effectLst/>
                <a:uLnTx/>
                <a:uFillTx/>
                <a:latin typeface="Microsoft YaHei" panose="020B0503020204020204" pitchFamily="34" charset="-122"/>
                <a:ea typeface="Microsoft YaHei" panose="020B0503020204020204" pitchFamily="34" charset="-122"/>
                <a:cs typeface="+mn-cs"/>
              </a:rPr>
              <a:t>(=ASN)</a:t>
            </a:r>
          </a:p>
        </p:txBody>
      </p:sp>
      <p:pic>
        <p:nvPicPr>
          <p:cNvPr id="13" name="圖片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13186" y="1016895"/>
            <a:ext cx="243810" cy="243810"/>
          </a:xfrm>
          <a:prstGeom prst="rect">
            <a:avLst/>
          </a:prstGeom>
        </p:spPr>
      </p:pic>
      <p:pic>
        <p:nvPicPr>
          <p:cNvPr id="14" name="圖片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13432" y="3531836"/>
            <a:ext cx="301768" cy="301768"/>
          </a:xfrm>
          <a:prstGeom prst="rect">
            <a:avLst/>
          </a:prstGeom>
        </p:spPr>
      </p:pic>
      <p:cxnSp>
        <p:nvCxnSpPr>
          <p:cNvPr id="15" name="肘形接點 14"/>
          <p:cNvCxnSpPr>
            <a:stCxn id="19" idx="3"/>
            <a:endCxn id="14" idx="0"/>
          </p:cNvCxnSpPr>
          <p:nvPr/>
        </p:nvCxnSpPr>
        <p:spPr>
          <a:xfrm flipH="1" flipV="1">
            <a:off x="2864315" y="3531836"/>
            <a:ext cx="438916" cy="647045"/>
          </a:xfrm>
          <a:prstGeom prst="bentConnector4">
            <a:avLst>
              <a:gd name="adj1" fmla="val -52083"/>
              <a:gd name="adj2" fmla="val 135330"/>
            </a:avLst>
          </a:prstGeom>
          <a:noFill/>
          <a:ln w="6350" cap="flat" cmpd="sng" algn="ctr">
            <a:solidFill>
              <a:srgbClr val="5B9BD5"/>
            </a:solidFill>
            <a:prstDash val="solid"/>
            <a:miter lim="800000"/>
            <a:tailEnd type="triangle"/>
          </a:ln>
          <a:effectLst/>
        </p:spPr>
      </p:cxnSp>
      <p:sp>
        <p:nvSpPr>
          <p:cNvPr id="16" name="文字方塊 15"/>
          <p:cNvSpPr txBox="1"/>
          <p:nvPr/>
        </p:nvSpPr>
        <p:spPr>
          <a:xfrm>
            <a:off x="2515662" y="2906694"/>
            <a:ext cx="1696298" cy="276999"/>
          </a:xfrm>
          <a:prstGeom prst="rect">
            <a:avLst/>
          </a:prstGeom>
          <a:noFill/>
        </p:spPr>
        <p:txBody>
          <a:bodyPr wrap="none" rtlCol="0">
            <a:spAutoFit/>
          </a:bodyPr>
          <a:lstStyle/>
          <a:p>
            <a:pPr marL="0" marR="0" lvl="0" indent="0" algn="l" defTabSz="1070804"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5B9BD5">
                    <a:lumMod val="20000"/>
                    <a:lumOff val="80000"/>
                  </a:srgbClr>
                </a:solidFill>
                <a:effectLst/>
                <a:uLnTx/>
                <a:uFillTx/>
                <a:latin typeface="Microsoft YaHei" panose="020B0503020204020204" pitchFamily="34" charset="-122"/>
                <a:ea typeface="Microsoft YaHei" panose="020B0503020204020204" pitchFamily="34" charset="-122"/>
                <a:cs typeface="+mn-cs"/>
              </a:rPr>
              <a:t>5.</a:t>
            </a:r>
            <a:r>
              <a:rPr kumimoji="0" lang="zh-TW" altLang="en-US" sz="1200" b="0" i="0" u="none" strike="noStrike" kern="1200" cap="none" spc="0" normalizeH="0" baseline="0" noProof="0" dirty="0">
                <a:ln>
                  <a:noFill/>
                </a:ln>
                <a:solidFill>
                  <a:srgbClr val="5B9BD5">
                    <a:lumMod val="20000"/>
                    <a:lumOff val="80000"/>
                  </a:srgbClr>
                </a:solidFill>
                <a:effectLst/>
                <a:uLnTx/>
                <a:uFillTx/>
                <a:latin typeface="Microsoft YaHei" panose="020B0503020204020204" pitchFamily="34" charset="-122"/>
                <a:ea typeface="Microsoft YaHei" panose="020B0503020204020204" pitchFamily="34" charset="-122"/>
                <a:cs typeface="+mn-cs"/>
              </a:rPr>
              <a:t>理貨及刷取外箱標籤</a:t>
            </a:r>
            <a:endParaRPr kumimoji="0" lang="en-US" altLang="zh-TW" sz="1200" b="0" i="0" u="none" strike="noStrike" kern="1200" cap="none" spc="0" normalizeH="0" baseline="0" noProof="0" dirty="0">
              <a:ln>
                <a:noFill/>
              </a:ln>
              <a:solidFill>
                <a:srgbClr val="5B9BD5">
                  <a:lumMod val="20000"/>
                  <a:lumOff val="80000"/>
                </a:srgbClr>
              </a:solidFill>
              <a:effectLst/>
              <a:uLnTx/>
              <a:uFillTx/>
              <a:latin typeface="Microsoft YaHei" panose="020B0503020204020204" pitchFamily="34" charset="-122"/>
              <a:ea typeface="Microsoft YaHei" panose="020B0503020204020204" pitchFamily="34" charset="-122"/>
              <a:cs typeface="+mn-cs"/>
            </a:endParaRPr>
          </a:p>
        </p:txBody>
      </p:sp>
      <p:sp>
        <p:nvSpPr>
          <p:cNvPr id="17" name="文字方塊 16"/>
          <p:cNvSpPr txBox="1"/>
          <p:nvPr/>
        </p:nvSpPr>
        <p:spPr>
          <a:xfrm>
            <a:off x="3459538" y="4094950"/>
            <a:ext cx="2290786" cy="276999"/>
          </a:xfrm>
          <a:prstGeom prst="rect">
            <a:avLst/>
          </a:prstGeom>
          <a:noFill/>
        </p:spPr>
        <p:txBody>
          <a:bodyPr wrap="square" rtlCol="0">
            <a:spAutoFit/>
          </a:bodyPr>
          <a:lstStyle/>
          <a:p>
            <a:pPr marL="0" marR="0" lvl="0" indent="0" algn="l" defTabSz="1070804" rtl="0" eaLnBrk="1" fontAlgn="auto" latinLnBrk="0" hangingPunct="1">
              <a:lnSpc>
                <a:spcPct val="100000"/>
              </a:lnSpc>
              <a:spcBef>
                <a:spcPts val="0"/>
              </a:spcBef>
              <a:spcAft>
                <a:spcPts val="0"/>
              </a:spcAft>
              <a:buClrTx/>
              <a:buSzTx/>
              <a:buFontTx/>
              <a:buNone/>
              <a:tabLst/>
              <a:defRPr/>
            </a:pPr>
            <a:r>
              <a:rPr kumimoji="0" lang="en-US" altLang="zh-TW" sz="1200" b="0" i="1" u="none" strike="noStrike" kern="1200" cap="none" spc="0" normalizeH="0" baseline="0" noProof="0" dirty="0" smtClean="0">
                <a:ln>
                  <a:noFill/>
                </a:ln>
                <a:solidFill>
                  <a:srgbClr val="ED7D31">
                    <a:lumMod val="40000"/>
                    <a:lumOff val="60000"/>
                  </a:srgbClr>
                </a:solidFill>
                <a:effectLst/>
                <a:uLnTx/>
                <a:uFillTx/>
                <a:latin typeface="Microsoft YaHei" panose="020B0503020204020204" pitchFamily="34" charset="-122"/>
                <a:ea typeface="Microsoft YaHei" panose="020B0503020204020204" pitchFamily="34" charset="-122"/>
                <a:cs typeface="+mn-cs"/>
              </a:rPr>
              <a:t>9.</a:t>
            </a:r>
            <a:r>
              <a:rPr kumimoji="0" lang="zh-TW" altLang="en-US" sz="1200" b="0" i="1" u="none" strike="noStrike" kern="1200" cap="none" spc="0" normalizeH="0" baseline="0" noProof="0" dirty="0" smtClean="0">
                <a:ln>
                  <a:noFill/>
                </a:ln>
                <a:solidFill>
                  <a:srgbClr val="ED7D31">
                    <a:lumMod val="40000"/>
                    <a:lumOff val="60000"/>
                  </a:srgbClr>
                </a:solidFill>
                <a:effectLst/>
                <a:uLnTx/>
                <a:uFillTx/>
                <a:latin typeface="Microsoft YaHei" panose="020B0503020204020204" pitchFamily="34" charset="-122"/>
                <a:ea typeface="Microsoft YaHei" panose="020B0503020204020204" pitchFamily="34" charset="-122"/>
                <a:cs typeface="+mn-cs"/>
              </a:rPr>
              <a:t>理</a:t>
            </a:r>
            <a:r>
              <a:rPr kumimoji="0" lang="zh-TW" altLang="en-US" sz="1200" b="0" i="1" u="none" strike="noStrike" kern="1200" cap="none" spc="0" normalizeH="0" baseline="0" noProof="0" dirty="0">
                <a:ln>
                  <a:noFill/>
                </a:ln>
                <a:solidFill>
                  <a:srgbClr val="ED7D31">
                    <a:lumMod val="40000"/>
                    <a:lumOff val="60000"/>
                  </a:srgbClr>
                </a:solidFill>
                <a:effectLst/>
                <a:uLnTx/>
                <a:uFillTx/>
                <a:latin typeface="Microsoft YaHei" panose="020B0503020204020204" pitchFamily="34" charset="-122"/>
                <a:ea typeface="Microsoft YaHei" panose="020B0503020204020204" pitchFamily="34" charset="-122"/>
                <a:cs typeface="+mn-cs"/>
              </a:rPr>
              <a:t>貨數量 </a:t>
            </a:r>
            <a:r>
              <a:rPr kumimoji="0" lang="en-US" altLang="zh-TW" sz="1200" b="0" i="1" u="none" strike="noStrike" kern="1200" cap="none" spc="0" normalizeH="0" baseline="0" noProof="0" dirty="0">
                <a:ln>
                  <a:noFill/>
                </a:ln>
                <a:solidFill>
                  <a:srgbClr val="ED7D31">
                    <a:lumMod val="40000"/>
                    <a:lumOff val="60000"/>
                  </a:srgbClr>
                </a:solidFill>
                <a:effectLst/>
                <a:uLnTx/>
                <a:uFillTx/>
                <a:latin typeface="Microsoft YaHei" panose="020B0503020204020204" pitchFamily="34" charset="-122"/>
                <a:ea typeface="Microsoft YaHei" panose="020B0503020204020204" pitchFamily="34" charset="-122"/>
                <a:cs typeface="+mn-cs"/>
              </a:rPr>
              <a:t>vs.</a:t>
            </a:r>
            <a:r>
              <a:rPr kumimoji="0" lang="zh-TW" altLang="en-US" sz="1200" b="0" i="1" u="none" strike="noStrike" kern="1200" cap="none" spc="0" normalizeH="0" baseline="0" noProof="0" dirty="0">
                <a:ln>
                  <a:noFill/>
                </a:ln>
                <a:solidFill>
                  <a:srgbClr val="ED7D31">
                    <a:lumMod val="40000"/>
                    <a:lumOff val="60000"/>
                  </a:srgbClr>
                </a:solidFill>
                <a:effectLst/>
                <a:uLnTx/>
                <a:uFillTx/>
                <a:latin typeface="Microsoft YaHei" panose="020B0503020204020204" pitchFamily="34" charset="-122"/>
                <a:ea typeface="Microsoft YaHei" panose="020B0503020204020204" pitchFamily="34" charset="-122"/>
                <a:cs typeface="+mn-cs"/>
              </a:rPr>
              <a:t> </a:t>
            </a:r>
            <a:r>
              <a:rPr kumimoji="0" lang="en-US" altLang="zh-TW" sz="1200" b="0" i="1" u="none" strike="noStrike" kern="1200" cap="none" spc="0" normalizeH="0" baseline="0" noProof="0" dirty="0">
                <a:ln>
                  <a:noFill/>
                </a:ln>
                <a:solidFill>
                  <a:srgbClr val="ED7D31">
                    <a:lumMod val="40000"/>
                    <a:lumOff val="60000"/>
                  </a:srgbClr>
                </a:solidFill>
                <a:effectLst/>
                <a:uLnTx/>
                <a:uFillTx/>
                <a:latin typeface="Microsoft YaHei" panose="020B0503020204020204" pitchFamily="34" charset="-122"/>
                <a:ea typeface="Microsoft YaHei" panose="020B0503020204020204" pitchFamily="34" charset="-122"/>
                <a:cs typeface="+mn-cs"/>
              </a:rPr>
              <a:t>ASN</a:t>
            </a:r>
            <a:r>
              <a:rPr kumimoji="0" lang="zh-TW" altLang="en-US" sz="1200" b="0" i="1" u="none" strike="noStrike" kern="1200" cap="none" spc="0" normalizeH="0" baseline="0" noProof="0" dirty="0">
                <a:ln>
                  <a:noFill/>
                </a:ln>
                <a:solidFill>
                  <a:srgbClr val="ED7D31">
                    <a:lumMod val="40000"/>
                    <a:lumOff val="60000"/>
                  </a:srgbClr>
                </a:solidFill>
                <a:effectLst/>
                <a:uLnTx/>
                <a:uFillTx/>
                <a:latin typeface="Microsoft YaHei" panose="020B0503020204020204" pitchFamily="34" charset="-122"/>
                <a:ea typeface="Microsoft YaHei" panose="020B0503020204020204" pitchFamily="34" charset="-122"/>
                <a:cs typeface="+mn-cs"/>
              </a:rPr>
              <a:t>收料數量</a:t>
            </a:r>
            <a:endParaRPr kumimoji="0" lang="en-US" altLang="zh-TW" sz="1200" b="0" i="1" u="none" strike="noStrike" kern="1200" cap="none" spc="0" normalizeH="0" baseline="0" noProof="0" dirty="0">
              <a:ln>
                <a:noFill/>
              </a:ln>
              <a:solidFill>
                <a:srgbClr val="ED7D31">
                  <a:lumMod val="40000"/>
                  <a:lumOff val="60000"/>
                </a:srgbClr>
              </a:solidFill>
              <a:effectLst/>
              <a:uLnTx/>
              <a:uFillTx/>
              <a:latin typeface="Microsoft YaHei" panose="020B0503020204020204" pitchFamily="34" charset="-122"/>
              <a:ea typeface="Microsoft YaHei" panose="020B0503020204020204" pitchFamily="34" charset="-122"/>
              <a:cs typeface="+mn-cs"/>
            </a:endParaRPr>
          </a:p>
        </p:txBody>
      </p:sp>
      <p:sp>
        <p:nvSpPr>
          <p:cNvPr id="18" name="文字方塊 17"/>
          <p:cNvSpPr txBox="1"/>
          <p:nvPr/>
        </p:nvSpPr>
        <p:spPr>
          <a:xfrm>
            <a:off x="3446663" y="3455179"/>
            <a:ext cx="1208985" cy="276999"/>
          </a:xfrm>
          <a:prstGeom prst="rect">
            <a:avLst/>
          </a:prstGeom>
          <a:noFill/>
        </p:spPr>
        <p:txBody>
          <a:bodyPr wrap="none" rtlCol="0">
            <a:spAutoFit/>
          </a:bodyPr>
          <a:lstStyle/>
          <a:p>
            <a:pPr marL="0" marR="0" lvl="0" indent="0" algn="l" defTabSz="1070804" rtl="0" eaLnBrk="1" fontAlgn="auto" latinLnBrk="0" hangingPunct="1">
              <a:lnSpc>
                <a:spcPct val="100000"/>
              </a:lnSpc>
              <a:spcBef>
                <a:spcPts val="0"/>
              </a:spcBef>
              <a:spcAft>
                <a:spcPts val="0"/>
              </a:spcAft>
              <a:buClrTx/>
              <a:buSzTx/>
              <a:buFontTx/>
              <a:buNone/>
              <a:tabLst/>
              <a:defRPr/>
            </a:pPr>
            <a:r>
              <a:rPr kumimoji="0" lang="en-US" altLang="zh-TW" sz="1200" b="0" i="1" u="none" strike="noStrike" kern="1200" cap="none" spc="0" normalizeH="0" baseline="0" noProof="0" dirty="0">
                <a:ln>
                  <a:noFill/>
                </a:ln>
                <a:solidFill>
                  <a:srgbClr val="ED7D31">
                    <a:lumMod val="40000"/>
                    <a:lumOff val="60000"/>
                  </a:srgbClr>
                </a:solidFill>
                <a:effectLst/>
                <a:uLnTx/>
                <a:uFillTx/>
                <a:latin typeface="Microsoft YaHei" panose="020B0503020204020204" pitchFamily="34" charset="-122"/>
                <a:ea typeface="Microsoft YaHei" panose="020B0503020204020204" pitchFamily="34" charset="-122"/>
                <a:cs typeface="+mn-cs"/>
              </a:rPr>
              <a:t>7</a:t>
            </a:r>
            <a:r>
              <a:rPr kumimoji="0" lang="en-US" altLang="zh-TW" sz="1200" b="0" i="1" u="none" strike="noStrike" kern="1200" cap="none" spc="0" normalizeH="0" baseline="0" noProof="0" dirty="0" smtClean="0">
                <a:ln>
                  <a:noFill/>
                </a:ln>
                <a:solidFill>
                  <a:srgbClr val="ED7D31">
                    <a:lumMod val="40000"/>
                    <a:lumOff val="60000"/>
                  </a:srgbClr>
                </a:solidFill>
                <a:effectLst/>
                <a:uLnTx/>
                <a:uFillTx/>
                <a:latin typeface="Microsoft YaHei" panose="020B0503020204020204" pitchFamily="34" charset="-122"/>
                <a:ea typeface="Microsoft YaHei" panose="020B0503020204020204" pitchFamily="34" charset="-122"/>
                <a:cs typeface="+mn-cs"/>
              </a:rPr>
              <a:t>.</a:t>
            </a:r>
            <a:r>
              <a:rPr kumimoji="0" lang="zh-TW" altLang="en-US" sz="1200" b="0" i="1" u="none" strike="noStrike" kern="1200" cap="none" spc="0" normalizeH="0" baseline="0" noProof="0" dirty="0">
                <a:ln>
                  <a:noFill/>
                </a:ln>
                <a:solidFill>
                  <a:srgbClr val="ED7D31">
                    <a:lumMod val="40000"/>
                    <a:lumOff val="60000"/>
                  </a:srgbClr>
                </a:solidFill>
                <a:effectLst/>
                <a:uLnTx/>
                <a:uFillTx/>
                <a:latin typeface="Microsoft YaHei" panose="020B0503020204020204" pitchFamily="34" charset="-122"/>
                <a:ea typeface="Microsoft YaHei" panose="020B0503020204020204" pitchFamily="34" charset="-122"/>
                <a:cs typeface="+mn-cs"/>
              </a:rPr>
              <a:t>產出</a:t>
            </a:r>
            <a:r>
              <a:rPr kumimoji="0" lang="en-US" altLang="zh-TW" sz="1200" b="0" i="1" u="none" strike="noStrike" kern="1200" cap="none" spc="0" normalizeH="0" baseline="0" noProof="0" dirty="0">
                <a:ln>
                  <a:noFill/>
                </a:ln>
                <a:solidFill>
                  <a:srgbClr val="ED7D31">
                    <a:lumMod val="40000"/>
                    <a:lumOff val="60000"/>
                  </a:srgbClr>
                </a:solidFill>
                <a:effectLst/>
                <a:uLnTx/>
                <a:uFillTx/>
                <a:latin typeface="Microsoft YaHei" panose="020B0503020204020204" pitchFamily="34" charset="-122"/>
                <a:ea typeface="Microsoft YaHei" panose="020B0503020204020204" pitchFamily="34" charset="-122"/>
                <a:cs typeface="+mn-cs"/>
              </a:rPr>
              <a:t>ASE</a:t>
            </a:r>
            <a:r>
              <a:rPr kumimoji="0" lang="zh-TW" altLang="en-US" sz="1200" b="0" i="1" u="none" strike="noStrike" kern="1200" cap="none" spc="0" normalizeH="0" baseline="0" noProof="0" dirty="0">
                <a:ln>
                  <a:noFill/>
                </a:ln>
                <a:solidFill>
                  <a:srgbClr val="ED7D31">
                    <a:lumMod val="40000"/>
                    <a:lumOff val="60000"/>
                  </a:srgbClr>
                </a:solidFill>
                <a:effectLst/>
                <a:uLnTx/>
                <a:uFillTx/>
                <a:latin typeface="Microsoft YaHei" panose="020B0503020204020204" pitchFamily="34" charset="-122"/>
                <a:ea typeface="Microsoft YaHei" panose="020B0503020204020204" pitchFamily="34" charset="-122"/>
                <a:cs typeface="+mn-cs"/>
              </a:rPr>
              <a:t>標籤</a:t>
            </a:r>
            <a:endParaRPr kumimoji="0" lang="en-US" altLang="zh-TW" sz="1200" b="0" i="1" u="none" strike="noStrike" kern="1200" cap="none" spc="0" normalizeH="0" baseline="0" noProof="0" dirty="0">
              <a:ln>
                <a:noFill/>
              </a:ln>
              <a:solidFill>
                <a:srgbClr val="ED7D31">
                  <a:lumMod val="40000"/>
                  <a:lumOff val="60000"/>
                </a:srgbClr>
              </a:solidFill>
              <a:effectLst/>
              <a:uLnTx/>
              <a:uFillTx/>
              <a:latin typeface="Microsoft YaHei" panose="020B0503020204020204" pitchFamily="34" charset="-122"/>
              <a:ea typeface="Microsoft YaHei" panose="020B0503020204020204" pitchFamily="34" charset="-122"/>
              <a:cs typeface="+mn-cs"/>
            </a:endParaRPr>
          </a:p>
        </p:txBody>
      </p:sp>
      <p:pic>
        <p:nvPicPr>
          <p:cNvPr id="19" name="圖片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01463" y="4027997"/>
            <a:ext cx="301768" cy="301768"/>
          </a:xfrm>
          <a:prstGeom prst="rect">
            <a:avLst/>
          </a:prstGeom>
        </p:spPr>
      </p:pic>
      <p:pic>
        <p:nvPicPr>
          <p:cNvPr id="20" name="圖片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53391" y="4027997"/>
            <a:ext cx="301768" cy="301768"/>
          </a:xfrm>
          <a:prstGeom prst="rect">
            <a:avLst/>
          </a:prstGeom>
        </p:spPr>
      </p:pic>
      <p:cxnSp>
        <p:nvCxnSpPr>
          <p:cNvPr id="21" name="直線單箭頭接點 20"/>
          <p:cNvCxnSpPr/>
          <p:nvPr/>
        </p:nvCxnSpPr>
        <p:spPr>
          <a:xfrm flipV="1">
            <a:off x="3595835" y="4604410"/>
            <a:ext cx="904690" cy="0"/>
          </a:xfrm>
          <a:prstGeom prst="straightConnector1">
            <a:avLst/>
          </a:prstGeom>
          <a:noFill/>
          <a:ln w="6350" cap="flat" cmpd="sng" algn="ctr">
            <a:solidFill>
              <a:srgbClr val="5B9BD5"/>
            </a:solidFill>
            <a:prstDash val="sysDash"/>
            <a:round/>
            <a:tailEnd type="triangle"/>
          </a:ln>
          <a:effectLst/>
        </p:spPr>
      </p:cxnSp>
      <p:sp>
        <p:nvSpPr>
          <p:cNvPr id="22" name="矩形 21"/>
          <p:cNvSpPr/>
          <p:nvPr/>
        </p:nvSpPr>
        <p:spPr>
          <a:xfrm>
            <a:off x="3540622" y="4392811"/>
            <a:ext cx="1071043" cy="461665"/>
          </a:xfrm>
          <a:prstGeom prst="rect">
            <a:avLst/>
          </a:prstGeom>
        </p:spPr>
        <p:txBody>
          <a:bodyPr wrap="square">
            <a:spAutoFit/>
          </a:bodyPr>
          <a:lstStyle/>
          <a:p>
            <a:pPr marL="0" marR="0" lvl="0" indent="0" algn="l" defTabSz="1070804" rtl="0" eaLnBrk="1" fontAlgn="auto" latinLnBrk="0" hangingPunct="1">
              <a:lnSpc>
                <a:spcPct val="100000"/>
              </a:lnSpc>
              <a:spcBef>
                <a:spcPts val="0"/>
              </a:spcBef>
              <a:spcAft>
                <a:spcPts val="0"/>
              </a:spcAft>
              <a:buClrTx/>
              <a:buSzTx/>
              <a:buFontTx/>
              <a:buNone/>
              <a:tabLst/>
              <a:defRPr/>
            </a:pPr>
            <a:r>
              <a:rPr kumimoji="0" lang="en-US" altLang="zh-TW" sz="1200" b="0" i="1" u="none" strike="noStrike" kern="1200" cap="none" spc="0" normalizeH="0" baseline="0" noProof="0" dirty="0" smtClean="0">
                <a:ln>
                  <a:noFill/>
                </a:ln>
                <a:solidFill>
                  <a:srgbClr val="ED7D31">
                    <a:lumMod val="40000"/>
                    <a:lumOff val="60000"/>
                  </a:srgbClr>
                </a:solidFill>
                <a:effectLst/>
                <a:uLnTx/>
                <a:uFillTx/>
                <a:latin typeface="Microsoft YaHei" panose="020B0503020204020204" pitchFamily="34" charset="-122"/>
                <a:ea typeface="Microsoft YaHei" panose="020B0503020204020204" pitchFamily="34" charset="-122"/>
                <a:cs typeface="+mn-cs"/>
              </a:rPr>
              <a:t>10.</a:t>
            </a:r>
            <a:r>
              <a:rPr kumimoji="0" lang="zh-TW" altLang="en-US" sz="1200" b="0" i="1" u="none" strike="noStrike" kern="1200" cap="none" spc="0" normalizeH="0" baseline="0" noProof="0" dirty="0">
                <a:ln>
                  <a:noFill/>
                </a:ln>
                <a:solidFill>
                  <a:srgbClr val="ED7D31">
                    <a:lumMod val="40000"/>
                    <a:lumOff val="60000"/>
                  </a:srgbClr>
                </a:solidFill>
                <a:effectLst/>
                <a:uLnTx/>
                <a:uFillTx/>
                <a:latin typeface="Microsoft YaHei" panose="020B0503020204020204" pitchFamily="34" charset="-122"/>
                <a:ea typeface="Microsoft YaHei" panose="020B0503020204020204" pitchFamily="34" charset="-122"/>
                <a:cs typeface="+mn-cs"/>
              </a:rPr>
              <a:t>收料資料轉入</a:t>
            </a:r>
          </a:p>
        </p:txBody>
      </p:sp>
      <p:pic>
        <p:nvPicPr>
          <p:cNvPr id="23" name="圖片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81413" y="1251638"/>
            <a:ext cx="520237" cy="520237"/>
          </a:xfrm>
          <a:prstGeom prst="rect">
            <a:avLst/>
          </a:prstGeom>
        </p:spPr>
      </p:pic>
      <p:cxnSp>
        <p:nvCxnSpPr>
          <p:cNvPr id="24" name="肘形接點 23"/>
          <p:cNvCxnSpPr/>
          <p:nvPr/>
        </p:nvCxnSpPr>
        <p:spPr>
          <a:xfrm rot="16200000" flipH="1">
            <a:off x="2149035" y="1027352"/>
            <a:ext cx="88241" cy="536813"/>
          </a:xfrm>
          <a:prstGeom prst="bentConnector3">
            <a:avLst>
              <a:gd name="adj1" fmla="val -259063"/>
            </a:avLst>
          </a:prstGeom>
          <a:noFill/>
          <a:ln w="6350" cap="flat" cmpd="sng" algn="ctr">
            <a:solidFill>
              <a:srgbClr val="5B9BD5"/>
            </a:solidFill>
            <a:prstDash val="sysDash"/>
            <a:round/>
            <a:tailEnd type="triangle"/>
          </a:ln>
          <a:effectLst/>
        </p:spPr>
      </p:cxnSp>
      <p:sp>
        <p:nvSpPr>
          <p:cNvPr id="25" name="矩形 24"/>
          <p:cNvSpPr/>
          <p:nvPr/>
        </p:nvSpPr>
        <p:spPr>
          <a:xfrm>
            <a:off x="1684654" y="699542"/>
            <a:ext cx="2248393" cy="276999"/>
          </a:xfrm>
          <a:prstGeom prst="rect">
            <a:avLst/>
          </a:prstGeom>
        </p:spPr>
        <p:txBody>
          <a:bodyPr wrap="square">
            <a:spAutoFit/>
          </a:bodyPr>
          <a:lstStyle/>
          <a:p>
            <a:pPr marL="0" marR="0" lvl="0" indent="0" algn="l" defTabSz="1070804" rtl="0" eaLnBrk="1" fontAlgn="auto" latinLnBrk="0" hangingPunct="1">
              <a:lnSpc>
                <a:spcPct val="100000"/>
              </a:lnSpc>
              <a:spcBef>
                <a:spcPts val="0"/>
              </a:spcBef>
              <a:spcAft>
                <a:spcPts val="0"/>
              </a:spcAft>
              <a:buClrTx/>
              <a:buSzTx/>
              <a:buFontTx/>
              <a:buNone/>
              <a:tabLst/>
              <a:defRPr/>
            </a:pPr>
            <a:r>
              <a:rPr kumimoji="0" lang="en-US" altLang="zh-TW" sz="1200" b="0" i="1" u="none" strike="noStrike" kern="1200" cap="none" spc="0" normalizeH="0" baseline="0" noProof="0" dirty="0">
                <a:ln>
                  <a:noFill/>
                </a:ln>
                <a:solidFill>
                  <a:srgbClr val="ED7D31">
                    <a:lumMod val="40000"/>
                    <a:lumOff val="60000"/>
                  </a:srgbClr>
                </a:solidFill>
                <a:effectLst/>
                <a:uLnTx/>
                <a:uFillTx/>
                <a:latin typeface="Microsoft YaHei" panose="020B0503020204020204" pitchFamily="34" charset="-122"/>
                <a:ea typeface="Microsoft YaHei" panose="020B0503020204020204" pitchFamily="34" charset="-122"/>
                <a:cs typeface="+mn-cs"/>
              </a:rPr>
              <a:t>1.</a:t>
            </a:r>
            <a:r>
              <a:rPr kumimoji="0" lang="zh-TW" altLang="en-US" sz="1200" b="0" i="1" u="none" strike="noStrike" kern="1200" cap="none" spc="0" normalizeH="0" baseline="0" noProof="0" dirty="0">
                <a:ln>
                  <a:noFill/>
                </a:ln>
                <a:solidFill>
                  <a:srgbClr val="ED7D31">
                    <a:lumMod val="40000"/>
                    <a:lumOff val="60000"/>
                  </a:srgbClr>
                </a:solidFill>
                <a:effectLst/>
                <a:uLnTx/>
                <a:uFillTx/>
                <a:latin typeface="Microsoft YaHei" panose="020B0503020204020204" pitchFamily="34" charset="-122"/>
                <a:ea typeface="Microsoft YaHei" panose="020B0503020204020204" pitchFamily="34" charset="-122"/>
                <a:cs typeface="+mn-cs"/>
              </a:rPr>
              <a:t>轉入並解析客材進貨資訊</a:t>
            </a:r>
          </a:p>
        </p:txBody>
      </p:sp>
      <p:sp>
        <p:nvSpPr>
          <p:cNvPr id="26" name="矩形 25"/>
          <p:cNvSpPr/>
          <p:nvPr/>
        </p:nvSpPr>
        <p:spPr>
          <a:xfrm>
            <a:off x="4112619" y="1768339"/>
            <a:ext cx="1327073" cy="276999"/>
          </a:xfrm>
          <a:prstGeom prst="rect">
            <a:avLst/>
          </a:prstGeom>
        </p:spPr>
        <p:txBody>
          <a:bodyPr wrap="square">
            <a:spAutoFit/>
          </a:bodyPr>
          <a:lstStyle/>
          <a:p>
            <a:pPr marL="0" marR="0" lvl="0" indent="0" algn="l" defTabSz="1070804"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5B9BD5">
                    <a:lumMod val="20000"/>
                    <a:lumOff val="80000"/>
                  </a:srgbClr>
                </a:solidFill>
                <a:effectLst/>
                <a:uLnTx/>
                <a:uFillTx/>
                <a:latin typeface="Microsoft YaHei" panose="020B0503020204020204" pitchFamily="34" charset="-122"/>
                <a:ea typeface="Microsoft YaHei" panose="020B0503020204020204" pitchFamily="34" charset="-122"/>
                <a:cs typeface="+mn-cs"/>
              </a:rPr>
              <a:t>3.</a:t>
            </a:r>
            <a:r>
              <a:rPr kumimoji="0" lang="zh-TW" altLang="en-US" sz="1200" b="0" i="0" u="none" strike="noStrike" kern="1200" cap="none" spc="0" normalizeH="0" baseline="0" noProof="0" dirty="0">
                <a:ln>
                  <a:noFill/>
                </a:ln>
                <a:solidFill>
                  <a:srgbClr val="5B9BD5">
                    <a:lumMod val="20000"/>
                    <a:lumOff val="80000"/>
                  </a:srgbClr>
                </a:solidFill>
                <a:effectLst/>
                <a:uLnTx/>
                <a:uFillTx/>
                <a:latin typeface="Microsoft YaHei" panose="020B0503020204020204" pitchFamily="34" charset="-122"/>
                <a:ea typeface="Microsoft YaHei" panose="020B0503020204020204" pitchFamily="34" charset="-122"/>
                <a:cs typeface="+mn-cs"/>
              </a:rPr>
              <a:t>維護缺漏資料</a:t>
            </a:r>
          </a:p>
        </p:txBody>
      </p:sp>
      <p:pic>
        <p:nvPicPr>
          <p:cNvPr id="27" name="Picture 12"/>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363195" y="1098616"/>
            <a:ext cx="589193" cy="589193"/>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肘形接點 27"/>
          <p:cNvCxnSpPr/>
          <p:nvPr/>
        </p:nvCxnSpPr>
        <p:spPr>
          <a:xfrm>
            <a:off x="939259" y="1275606"/>
            <a:ext cx="795825" cy="540017"/>
          </a:xfrm>
          <a:prstGeom prst="bentConnector3">
            <a:avLst>
              <a:gd name="adj1" fmla="val 50000"/>
            </a:avLst>
          </a:prstGeom>
          <a:noFill/>
          <a:ln w="6350" cap="flat" cmpd="sng" algn="ctr">
            <a:solidFill>
              <a:srgbClr val="5B9BD5"/>
            </a:solidFill>
            <a:prstDash val="sysDash"/>
            <a:round/>
            <a:tailEnd type="triangle"/>
          </a:ln>
          <a:effectLst/>
        </p:spPr>
      </p:cxnSp>
      <p:sp>
        <p:nvSpPr>
          <p:cNvPr id="29" name="圓角矩形 28"/>
          <p:cNvSpPr/>
          <p:nvPr/>
        </p:nvSpPr>
        <p:spPr>
          <a:xfrm>
            <a:off x="1463769" y="612213"/>
            <a:ext cx="5165166" cy="4406262"/>
          </a:xfrm>
          <a:prstGeom prst="roundRect">
            <a:avLst>
              <a:gd name="adj" fmla="val 4575"/>
            </a:avLst>
          </a:prstGeom>
          <a:noFill/>
          <a:ln w="12700" cap="flat" cmpd="sng" algn="ctr">
            <a:solidFill>
              <a:srgbClr val="FF9933"/>
            </a:solidFill>
            <a:prstDash val="solid"/>
            <a:miter lim="800000"/>
          </a:ln>
          <a:effectLst/>
        </p:spPr>
        <p:txBody>
          <a:bodyPr rtlCol="0" anchor="ctr"/>
          <a:lstStyle/>
          <a:p>
            <a:pPr marL="0" marR="0" lvl="0" indent="0" algn="ctr" defTabSz="1070804"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a:ea typeface="新細明體" panose="02020500000000000000" pitchFamily="18" charset="-120"/>
              <a:cs typeface="+mn-cs"/>
            </a:endParaRPr>
          </a:p>
        </p:txBody>
      </p:sp>
      <p:sp>
        <p:nvSpPr>
          <p:cNvPr id="30" name="矩形 29"/>
          <p:cNvSpPr>
            <a:spLocks noChangeAspect="1"/>
          </p:cNvSpPr>
          <p:nvPr/>
        </p:nvSpPr>
        <p:spPr>
          <a:xfrm>
            <a:off x="5708620" y="1142384"/>
            <a:ext cx="702857" cy="56526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51619"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B9BD5">
                    <a:lumMod val="20000"/>
                    <a:lumOff val="80000"/>
                  </a:srgbClr>
                </a:solidFill>
                <a:effectLst/>
                <a:uLnTx/>
                <a:uFillTx/>
                <a:latin typeface="Microsoft YaHei" panose="020B0503020204020204" pitchFamily="34" charset="-122"/>
                <a:ea typeface="Microsoft YaHei" panose="020B0503020204020204" pitchFamily="34" charset="-122"/>
                <a:cs typeface="+mn-cs"/>
              </a:rPr>
              <a:t>進貨資訊</a:t>
            </a:r>
          </a:p>
        </p:txBody>
      </p:sp>
      <p:sp>
        <p:nvSpPr>
          <p:cNvPr id="31" name="矩形 30"/>
          <p:cNvSpPr>
            <a:spLocks noChangeAspect="1"/>
          </p:cNvSpPr>
          <p:nvPr/>
        </p:nvSpPr>
        <p:spPr>
          <a:xfrm>
            <a:off x="5708620" y="1923677"/>
            <a:ext cx="702857" cy="56526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51619"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B9BD5">
                    <a:lumMod val="20000"/>
                    <a:lumOff val="80000"/>
                  </a:srgbClr>
                </a:solidFill>
                <a:effectLst/>
                <a:uLnTx/>
                <a:uFillTx/>
                <a:latin typeface="Microsoft YaHei" panose="020B0503020204020204" pitchFamily="34" charset="-122"/>
                <a:ea typeface="Microsoft YaHei" panose="020B0503020204020204" pitchFamily="34" charset="-122"/>
                <a:cs typeface="+mn-cs"/>
              </a:rPr>
              <a:t>理貨</a:t>
            </a:r>
          </a:p>
        </p:txBody>
      </p:sp>
      <p:sp>
        <p:nvSpPr>
          <p:cNvPr id="32" name="矩形 31"/>
          <p:cNvSpPr>
            <a:spLocks noChangeAspect="1"/>
          </p:cNvSpPr>
          <p:nvPr/>
        </p:nvSpPr>
        <p:spPr>
          <a:xfrm>
            <a:off x="5708620" y="2720291"/>
            <a:ext cx="702857" cy="56526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51619"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B9BD5">
                    <a:lumMod val="20000"/>
                    <a:lumOff val="80000"/>
                  </a:srgbClr>
                </a:solidFill>
                <a:effectLst/>
                <a:uLnTx/>
                <a:uFillTx/>
                <a:latin typeface="Microsoft YaHei" panose="020B0503020204020204" pitchFamily="34" charset="-122"/>
                <a:ea typeface="Microsoft YaHei" panose="020B0503020204020204" pitchFamily="34" charset="-122"/>
                <a:cs typeface="+mn-cs"/>
              </a:rPr>
              <a:t>對帳入帳</a:t>
            </a:r>
          </a:p>
        </p:txBody>
      </p:sp>
      <p:sp>
        <p:nvSpPr>
          <p:cNvPr id="33" name="矩形 32"/>
          <p:cNvSpPr>
            <a:spLocks noChangeAspect="1"/>
          </p:cNvSpPr>
          <p:nvPr/>
        </p:nvSpPr>
        <p:spPr>
          <a:xfrm>
            <a:off x="5708620" y="3507854"/>
            <a:ext cx="702857" cy="56526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51619"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B9BD5">
                    <a:lumMod val="20000"/>
                    <a:lumOff val="80000"/>
                  </a:srgbClr>
                </a:solidFill>
                <a:effectLst/>
                <a:uLnTx/>
                <a:uFillTx/>
                <a:latin typeface="Microsoft YaHei" panose="020B0503020204020204" pitchFamily="34" charset="-122"/>
                <a:ea typeface="Microsoft YaHei" panose="020B0503020204020204" pitchFamily="34" charset="-122"/>
                <a:cs typeface="+mn-cs"/>
              </a:rPr>
              <a:t>製作</a:t>
            </a:r>
            <a:endParaRPr kumimoji="0" lang="en-US" altLang="zh-TW" sz="1400" b="0" i="0" u="none" strike="noStrike" kern="1200" cap="none" spc="0" normalizeH="0" baseline="0" noProof="0" dirty="0">
              <a:ln>
                <a:noFill/>
              </a:ln>
              <a:solidFill>
                <a:srgbClr val="5B9BD5">
                  <a:lumMod val="20000"/>
                  <a:lumOff val="80000"/>
                </a:srgbClr>
              </a:solidFill>
              <a:effectLst/>
              <a:uLnTx/>
              <a:uFillTx/>
              <a:latin typeface="Microsoft YaHei" panose="020B0503020204020204" pitchFamily="34" charset="-122"/>
              <a:ea typeface="Microsoft YaHei" panose="020B0503020204020204" pitchFamily="34" charset="-122"/>
              <a:cs typeface="+mn-cs"/>
            </a:endParaRPr>
          </a:p>
          <a:p>
            <a:pPr marL="0" marR="0" lvl="0" indent="0" algn="ctr" defTabSz="1051619"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B9BD5">
                    <a:lumMod val="20000"/>
                    <a:lumOff val="80000"/>
                  </a:srgbClr>
                </a:solidFill>
                <a:effectLst/>
                <a:uLnTx/>
                <a:uFillTx/>
                <a:latin typeface="Microsoft YaHei" panose="020B0503020204020204" pitchFamily="34" charset="-122"/>
                <a:ea typeface="Microsoft YaHei" panose="020B0503020204020204" pitchFamily="34" charset="-122"/>
                <a:cs typeface="+mn-cs"/>
              </a:rPr>
              <a:t>標籤</a:t>
            </a:r>
          </a:p>
        </p:txBody>
      </p:sp>
      <p:sp>
        <p:nvSpPr>
          <p:cNvPr id="34" name="矩形 33"/>
          <p:cNvSpPr>
            <a:spLocks noChangeAspect="1"/>
          </p:cNvSpPr>
          <p:nvPr/>
        </p:nvSpPr>
        <p:spPr>
          <a:xfrm>
            <a:off x="5708620" y="4310737"/>
            <a:ext cx="702857" cy="56526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51619"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B9BD5">
                    <a:lumMod val="20000"/>
                    <a:lumOff val="80000"/>
                  </a:srgbClr>
                </a:solidFill>
                <a:effectLst/>
                <a:uLnTx/>
                <a:uFillTx/>
                <a:latin typeface="Microsoft YaHei" panose="020B0503020204020204" pitchFamily="34" charset="-122"/>
                <a:ea typeface="Microsoft YaHei" panose="020B0503020204020204" pitchFamily="34" charset="-122"/>
                <a:cs typeface="+mn-cs"/>
              </a:rPr>
              <a:t>貼標籤</a:t>
            </a:r>
          </a:p>
        </p:txBody>
      </p:sp>
      <p:sp>
        <p:nvSpPr>
          <p:cNvPr id="35" name="矩形 34"/>
          <p:cNvSpPr/>
          <p:nvPr/>
        </p:nvSpPr>
        <p:spPr>
          <a:xfrm>
            <a:off x="5270038" y="690067"/>
            <a:ext cx="1445909" cy="307777"/>
          </a:xfrm>
          <a:prstGeom prst="rect">
            <a:avLst/>
          </a:prstGeom>
        </p:spPr>
        <p:txBody>
          <a:bodyPr wrap="none">
            <a:spAutoFit/>
          </a:bodyPr>
          <a:lstStyle/>
          <a:p>
            <a:pPr marL="182558" marR="0" lvl="0" indent="-182558" algn="l" defTabSz="1051619"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zh-TW" altLang="en-US" sz="14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五大作業項目</a:t>
            </a:r>
            <a:endParaRPr kumimoji="0" lang="zh-TW" altLang="en-US" sz="1400" b="0" i="0" u="none" strike="noStrike" kern="1200" cap="none" spc="0" normalizeH="0" baseline="0" noProof="0" dirty="0">
              <a:ln>
                <a:noFill/>
              </a:ln>
              <a:solidFill>
                <a:prstClr val="black"/>
              </a:solidFill>
              <a:effectLst/>
              <a:uLnTx/>
              <a:uFillTx/>
              <a:latin typeface="Calibri"/>
              <a:ea typeface="微軟正黑體"/>
              <a:cs typeface="+mn-cs"/>
            </a:endParaRPr>
          </a:p>
        </p:txBody>
      </p:sp>
      <p:pic>
        <p:nvPicPr>
          <p:cNvPr id="36" name="圖片 3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00524" y="4116792"/>
            <a:ext cx="975238" cy="975238"/>
          </a:xfrm>
          <a:prstGeom prst="rect">
            <a:avLst/>
          </a:prstGeom>
        </p:spPr>
      </p:pic>
      <p:sp>
        <p:nvSpPr>
          <p:cNvPr id="37" name="文字方塊 36"/>
          <p:cNvSpPr txBox="1"/>
          <p:nvPr/>
        </p:nvSpPr>
        <p:spPr>
          <a:xfrm>
            <a:off x="3505013" y="3748688"/>
            <a:ext cx="1208985" cy="276999"/>
          </a:xfrm>
          <a:prstGeom prst="rect">
            <a:avLst/>
          </a:prstGeom>
          <a:noFill/>
        </p:spPr>
        <p:txBody>
          <a:bodyPr wrap="none" rtlCol="0">
            <a:spAutoFit/>
          </a:bodyPr>
          <a:lstStyle/>
          <a:p>
            <a:pPr marL="0" marR="0" lvl="0" indent="0" algn="l" defTabSz="1070804"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smtClean="0">
                <a:ln>
                  <a:noFill/>
                </a:ln>
                <a:solidFill>
                  <a:srgbClr val="5B9BD5">
                    <a:lumMod val="20000"/>
                    <a:lumOff val="80000"/>
                  </a:srgbClr>
                </a:solidFill>
                <a:effectLst/>
                <a:uLnTx/>
                <a:uFillTx/>
                <a:latin typeface="Microsoft YaHei" panose="020B0503020204020204" pitchFamily="34" charset="-122"/>
                <a:ea typeface="Microsoft YaHei" panose="020B0503020204020204" pitchFamily="34" charset="-122"/>
                <a:cs typeface="+mn-cs"/>
              </a:rPr>
              <a:t>8.</a:t>
            </a:r>
            <a:r>
              <a:rPr kumimoji="0" lang="zh-TW" altLang="en-US" sz="1200" b="0" i="0" u="none" strike="noStrike" kern="1200" cap="none" spc="0" normalizeH="0" baseline="0" noProof="0" dirty="0" smtClean="0">
                <a:ln>
                  <a:noFill/>
                </a:ln>
                <a:solidFill>
                  <a:srgbClr val="5B9BD5">
                    <a:lumMod val="20000"/>
                    <a:lumOff val="80000"/>
                  </a:srgbClr>
                </a:solidFill>
                <a:effectLst/>
                <a:uLnTx/>
                <a:uFillTx/>
                <a:latin typeface="Microsoft YaHei" panose="020B0503020204020204" pitchFamily="34" charset="-122"/>
                <a:ea typeface="Microsoft YaHei" panose="020B0503020204020204" pitchFamily="34" charset="-122"/>
                <a:cs typeface="+mn-cs"/>
              </a:rPr>
              <a:t>黏貼</a:t>
            </a:r>
            <a:r>
              <a:rPr kumimoji="0" lang="en-US" altLang="zh-TW" sz="1200" b="0" i="0" u="none" strike="noStrike" kern="1200" cap="none" spc="0" normalizeH="0" baseline="0" noProof="0" dirty="0" smtClean="0">
                <a:ln>
                  <a:noFill/>
                </a:ln>
                <a:solidFill>
                  <a:srgbClr val="5B9BD5">
                    <a:lumMod val="20000"/>
                    <a:lumOff val="80000"/>
                  </a:srgbClr>
                </a:solidFill>
                <a:effectLst/>
                <a:uLnTx/>
                <a:uFillTx/>
                <a:latin typeface="Microsoft YaHei" panose="020B0503020204020204" pitchFamily="34" charset="-122"/>
                <a:ea typeface="Microsoft YaHei" panose="020B0503020204020204" pitchFamily="34" charset="-122"/>
                <a:cs typeface="+mn-cs"/>
              </a:rPr>
              <a:t>ASE</a:t>
            </a:r>
            <a:r>
              <a:rPr kumimoji="0" lang="zh-TW" altLang="en-US" sz="1200" b="0" i="0" u="none" strike="noStrike" kern="1200" cap="none" spc="0" normalizeH="0" baseline="0" noProof="0" dirty="0" smtClean="0">
                <a:ln>
                  <a:noFill/>
                </a:ln>
                <a:solidFill>
                  <a:srgbClr val="5B9BD5">
                    <a:lumMod val="20000"/>
                    <a:lumOff val="80000"/>
                  </a:srgbClr>
                </a:solidFill>
                <a:effectLst/>
                <a:uLnTx/>
                <a:uFillTx/>
                <a:latin typeface="Microsoft YaHei" panose="020B0503020204020204" pitchFamily="34" charset="-122"/>
                <a:ea typeface="Microsoft YaHei" panose="020B0503020204020204" pitchFamily="34" charset="-122"/>
                <a:cs typeface="+mn-cs"/>
              </a:rPr>
              <a:t>標籤</a:t>
            </a:r>
            <a:endParaRPr kumimoji="0" lang="en-US" altLang="zh-TW" sz="1200" b="0" i="0" u="none" strike="noStrike" kern="1200" cap="none" spc="0" normalizeH="0" baseline="0" noProof="0" dirty="0">
              <a:ln>
                <a:noFill/>
              </a:ln>
              <a:solidFill>
                <a:srgbClr val="5B9BD5">
                  <a:lumMod val="20000"/>
                  <a:lumOff val="80000"/>
                </a:srgbClr>
              </a:solidFill>
              <a:effectLst/>
              <a:uLnTx/>
              <a:uFillTx/>
              <a:latin typeface="Microsoft YaHei" panose="020B0503020204020204" pitchFamily="34" charset="-122"/>
              <a:ea typeface="Microsoft YaHei" panose="020B0503020204020204" pitchFamily="34" charset="-122"/>
              <a:cs typeface="+mn-cs"/>
            </a:endParaRPr>
          </a:p>
        </p:txBody>
      </p:sp>
      <p:sp>
        <p:nvSpPr>
          <p:cNvPr id="38" name="文字方塊 37"/>
          <p:cNvSpPr txBox="1"/>
          <p:nvPr/>
        </p:nvSpPr>
        <p:spPr>
          <a:xfrm>
            <a:off x="3386183" y="3192267"/>
            <a:ext cx="1054006" cy="276999"/>
          </a:xfrm>
          <a:prstGeom prst="rect">
            <a:avLst/>
          </a:prstGeom>
          <a:noFill/>
        </p:spPr>
        <p:txBody>
          <a:bodyPr wrap="none" rtlCol="0">
            <a:spAutoFit/>
          </a:bodyPr>
          <a:lstStyle/>
          <a:p>
            <a:pPr marL="0" marR="0" lvl="0" indent="0" algn="l" defTabSz="1070804" rtl="0" eaLnBrk="1" fontAlgn="auto" latinLnBrk="0" hangingPunct="1">
              <a:lnSpc>
                <a:spcPct val="100000"/>
              </a:lnSpc>
              <a:spcBef>
                <a:spcPts val="0"/>
              </a:spcBef>
              <a:spcAft>
                <a:spcPts val="0"/>
              </a:spcAft>
              <a:buClrTx/>
              <a:buSzTx/>
              <a:buFontTx/>
              <a:buNone/>
              <a:tabLst/>
              <a:defRPr/>
            </a:pPr>
            <a:r>
              <a:rPr kumimoji="0" lang="en-US" altLang="zh-TW" sz="1200" b="0" i="1" u="none" strike="noStrike" kern="1200" cap="none" spc="0" normalizeH="0" baseline="0" noProof="0" dirty="0">
                <a:ln>
                  <a:noFill/>
                </a:ln>
                <a:solidFill>
                  <a:srgbClr val="ED7D31">
                    <a:lumMod val="40000"/>
                    <a:lumOff val="60000"/>
                  </a:srgbClr>
                </a:solidFill>
                <a:effectLst/>
                <a:uLnTx/>
                <a:uFillTx/>
                <a:latin typeface="Microsoft YaHei" panose="020B0503020204020204" pitchFamily="34" charset="-122"/>
                <a:ea typeface="Microsoft YaHei" panose="020B0503020204020204" pitchFamily="34" charset="-122"/>
                <a:cs typeface="+mn-cs"/>
              </a:rPr>
              <a:t>6.</a:t>
            </a:r>
            <a:r>
              <a:rPr kumimoji="0" lang="zh-TW" altLang="en-US" sz="1200" b="0" i="1" u="none" strike="noStrike" kern="1200" cap="none" spc="0" normalizeH="0" baseline="0" noProof="0" dirty="0" smtClean="0">
                <a:ln>
                  <a:noFill/>
                </a:ln>
                <a:solidFill>
                  <a:srgbClr val="ED7D31">
                    <a:lumMod val="40000"/>
                    <a:lumOff val="60000"/>
                  </a:srgbClr>
                </a:solidFill>
                <a:effectLst/>
                <a:uLnTx/>
                <a:uFillTx/>
                <a:latin typeface="Microsoft YaHei" panose="020B0503020204020204" pitchFamily="34" charset="-122"/>
                <a:ea typeface="Microsoft YaHei" panose="020B0503020204020204" pitchFamily="34" charset="-122"/>
                <a:cs typeface="+mn-cs"/>
              </a:rPr>
              <a:t>產</a:t>
            </a:r>
            <a:r>
              <a:rPr kumimoji="0" lang="zh-TW" altLang="en-US" sz="1200" b="0" i="1" u="none" strike="noStrike" kern="1200" cap="none" spc="0" normalizeH="0" baseline="0" noProof="0" dirty="0">
                <a:ln>
                  <a:noFill/>
                </a:ln>
                <a:solidFill>
                  <a:srgbClr val="ED7D31">
                    <a:lumMod val="40000"/>
                    <a:lumOff val="60000"/>
                  </a:srgbClr>
                </a:solidFill>
                <a:effectLst/>
                <a:uLnTx/>
                <a:uFillTx/>
                <a:latin typeface="Microsoft YaHei" panose="020B0503020204020204" pitchFamily="34" charset="-122"/>
                <a:ea typeface="Microsoft YaHei" panose="020B0503020204020204" pitchFamily="34" charset="-122"/>
                <a:cs typeface="+mn-cs"/>
              </a:rPr>
              <a:t>生</a:t>
            </a:r>
            <a:r>
              <a:rPr kumimoji="0" lang="en-US" altLang="zh-TW" sz="1200" b="0" i="1" u="none" strike="noStrike" kern="1200" cap="none" spc="0" normalizeH="0" baseline="0" noProof="0" dirty="0" smtClean="0">
                <a:ln>
                  <a:noFill/>
                </a:ln>
                <a:solidFill>
                  <a:srgbClr val="ED7D31">
                    <a:lumMod val="40000"/>
                    <a:lumOff val="60000"/>
                  </a:srgbClr>
                </a:solidFill>
                <a:effectLst/>
                <a:uLnTx/>
                <a:uFillTx/>
                <a:latin typeface="Microsoft YaHei" panose="020B0503020204020204" pitchFamily="34" charset="-122"/>
                <a:ea typeface="Microsoft YaHei" panose="020B0503020204020204" pitchFamily="34" charset="-122"/>
                <a:cs typeface="+mn-cs"/>
              </a:rPr>
              <a:t>RTNO</a:t>
            </a:r>
            <a:endParaRPr kumimoji="0" lang="en-US" altLang="zh-TW" sz="1200" b="0" i="1" u="none" strike="noStrike" kern="1200" cap="none" spc="0" normalizeH="0" baseline="0" noProof="0" dirty="0">
              <a:ln>
                <a:noFill/>
              </a:ln>
              <a:solidFill>
                <a:srgbClr val="ED7D31">
                  <a:lumMod val="40000"/>
                  <a:lumOff val="60000"/>
                </a:srgbClr>
              </a:solidFill>
              <a:effectLst/>
              <a:uLnTx/>
              <a:uFillTx/>
              <a:latin typeface="Microsoft YaHei" panose="020B0503020204020204" pitchFamily="34" charset="-122"/>
              <a:ea typeface="Microsoft YaHei" panose="020B0503020204020204" pitchFamily="34" charset="-122"/>
              <a:cs typeface="+mn-cs"/>
            </a:endParaRPr>
          </a:p>
        </p:txBody>
      </p:sp>
      <p:sp>
        <p:nvSpPr>
          <p:cNvPr id="39" name="矩形 38"/>
          <p:cNvSpPr/>
          <p:nvPr/>
        </p:nvSpPr>
        <p:spPr>
          <a:xfrm>
            <a:off x="107504" y="1707653"/>
            <a:ext cx="1287075" cy="646331"/>
          </a:xfrm>
          <a:prstGeom prst="rect">
            <a:avLst/>
          </a:prstGeom>
        </p:spPr>
        <p:txBody>
          <a:bodyPr wrap="square">
            <a:spAutoFit/>
          </a:bodyPr>
          <a:lstStyle/>
          <a:p>
            <a:pPr marL="0" marR="0" lvl="0" indent="0" algn="l" defTabSz="1070804" rtl="0" eaLnBrk="1" fontAlgn="auto" latinLnBrk="0" hangingPunct="1">
              <a:lnSpc>
                <a:spcPct val="100000"/>
              </a:lnSpc>
              <a:spcBef>
                <a:spcPts val="0"/>
              </a:spcBef>
              <a:spcAft>
                <a:spcPts val="0"/>
              </a:spcAft>
              <a:buClrTx/>
              <a:buSzTx/>
              <a:buFontTx/>
              <a:buNone/>
              <a:tabLst/>
              <a:defRPr/>
            </a:pPr>
            <a:r>
              <a:rPr kumimoji="0" lang="zh-TW" altLang="en-US" sz="1200" b="1" i="1" u="none" strike="noStrike" kern="1200" cap="none" spc="0" normalizeH="0" baseline="0" noProof="0" dirty="0" smtClean="0">
                <a:ln>
                  <a:noFill/>
                </a:ln>
                <a:solidFill>
                  <a:srgbClr val="FFFF00"/>
                </a:solidFill>
                <a:effectLst/>
                <a:uLnTx/>
                <a:uFillTx/>
                <a:latin typeface="Microsoft YaHei" panose="020B0503020204020204" pitchFamily="34" charset="-122"/>
                <a:ea typeface="Microsoft YaHei" panose="020B0503020204020204" pitchFamily="34" charset="-122"/>
                <a:cs typeface="+mn-cs"/>
              </a:rPr>
              <a:t>客</a:t>
            </a:r>
            <a:r>
              <a:rPr kumimoji="0" lang="zh-TW" altLang="en-US" sz="1200" b="1" i="1" u="none" strike="noStrike" kern="1200" cap="none" spc="0" normalizeH="0" baseline="0" noProof="0" dirty="0">
                <a:ln>
                  <a:noFill/>
                </a:ln>
                <a:solidFill>
                  <a:srgbClr val="FFFF00"/>
                </a:solidFill>
                <a:effectLst/>
                <a:uLnTx/>
                <a:uFillTx/>
                <a:latin typeface="Microsoft YaHei" panose="020B0503020204020204" pitchFamily="34" charset="-122"/>
                <a:ea typeface="Microsoft YaHei" panose="020B0503020204020204" pitchFamily="34" charset="-122"/>
                <a:cs typeface="+mn-cs"/>
              </a:rPr>
              <a:t>材進貨</a:t>
            </a:r>
            <a:r>
              <a:rPr kumimoji="0" lang="zh-TW" altLang="en-US" sz="1200" b="1" i="1" u="none" strike="noStrike" kern="1200" cap="none" spc="0" normalizeH="0" baseline="0" noProof="0" dirty="0" smtClean="0">
                <a:ln>
                  <a:noFill/>
                </a:ln>
                <a:solidFill>
                  <a:srgbClr val="FFFF00"/>
                </a:solidFill>
                <a:effectLst/>
                <a:uLnTx/>
                <a:uFillTx/>
                <a:latin typeface="Microsoft YaHei" panose="020B0503020204020204" pitchFamily="34" charset="-122"/>
                <a:ea typeface="Microsoft YaHei" panose="020B0503020204020204" pitchFamily="34" charset="-122"/>
                <a:cs typeface="+mn-cs"/>
              </a:rPr>
              <a:t>資訊</a:t>
            </a:r>
            <a:endParaRPr kumimoji="0" lang="en-US" altLang="zh-TW" sz="1200" b="1" i="1" u="none" strike="noStrike" kern="1200" cap="none" spc="0" normalizeH="0" baseline="0" noProof="0" dirty="0" smtClean="0">
              <a:ln>
                <a:noFill/>
              </a:ln>
              <a:solidFill>
                <a:srgbClr val="FFFF00"/>
              </a:solidFill>
              <a:effectLst/>
              <a:uLnTx/>
              <a:uFillTx/>
              <a:latin typeface="Microsoft YaHei" panose="020B0503020204020204" pitchFamily="34" charset="-122"/>
              <a:ea typeface="Microsoft YaHei" panose="020B0503020204020204" pitchFamily="34" charset="-122"/>
              <a:cs typeface="+mn-cs"/>
            </a:endParaRPr>
          </a:p>
          <a:p>
            <a:pPr marL="228600" marR="0" lvl="0" indent="-228600" algn="l" defTabSz="1070804" rtl="0" eaLnBrk="1" fontAlgn="auto" latinLnBrk="0" hangingPunct="1">
              <a:lnSpc>
                <a:spcPct val="100000"/>
              </a:lnSpc>
              <a:spcBef>
                <a:spcPts val="0"/>
              </a:spcBef>
              <a:spcAft>
                <a:spcPts val="0"/>
              </a:spcAft>
              <a:buClrTx/>
              <a:buSzTx/>
              <a:buFont typeface="Wingdings" panose="05000000000000000000" pitchFamily="2" charset="2"/>
              <a:buAutoNum type="circleNumWdWhitePlain"/>
              <a:tabLst/>
              <a:defRPr/>
            </a:pPr>
            <a:r>
              <a:rPr kumimoji="0" lang="en-US" altLang="zh-TW" sz="1200" b="1" i="1" u="none" strike="noStrike" kern="1200" cap="none" spc="0" normalizeH="0" baseline="0" noProof="0" dirty="0" smtClean="0">
                <a:ln>
                  <a:noFill/>
                </a:ln>
                <a:solidFill>
                  <a:srgbClr val="FFFF00"/>
                </a:solidFill>
                <a:effectLst/>
                <a:uLnTx/>
                <a:uFillTx/>
                <a:latin typeface="Microsoft YaHei" panose="020B0503020204020204" pitchFamily="34" charset="-122"/>
                <a:ea typeface="Microsoft YaHei" panose="020B0503020204020204" pitchFamily="34" charset="-122"/>
                <a:cs typeface="+mn-cs"/>
              </a:rPr>
              <a:t>B2B</a:t>
            </a:r>
          </a:p>
          <a:p>
            <a:pPr marL="228600" marR="0" lvl="0" indent="-228600" algn="l" defTabSz="1070804" rtl="0" eaLnBrk="1" fontAlgn="auto" latinLnBrk="0" hangingPunct="1">
              <a:lnSpc>
                <a:spcPct val="100000"/>
              </a:lnSpc>
              <a:spcBef>
                <a:spcPts val="0"/>
              </a:spcBef>
              <a:spcAft>
                <a:spcPts val="0"/>
              </a:spcAft>
              <a:buClrTx/>
              <a:buSzTx/>
              <a:buFont typeface="Wingdings" panose="05000000000000000000" pitchFamily="2" charset="2"/>
              <a:buAutoNum type="circleNumWdWhitePlain"/>
              <a:tabLst/>
              <a:defRPr/>
            </a:pPr>
            <a:r>
              <a:rPr kumimoji="0" lang="en-US" altLang="zh-TW" sz="1200" b="1" i="1" u="none" strike="noStrike" kern="1200" cap="none" spc="0" normalizeH="0" baseline="0" noProof="0" dirty="0" smtClean="0">
                <a:ln>
                  <a:noFill/>
                </a:ln>
                <a:solidFill>
                  <a:srgbClr val="FFFF00"/>
                </a:solidFill>
                <a:effectLst/>
                <a:uLnTx/>
                <a:uFillTx/>
                <a:latin typeface="Microsoft YaHei" panose="020B0503020204020204" pitchFamily="34" charset="-122"/>
                <a:ea typeface="Microsoft YaHei" panose="020B0503020204020204" pitchFamily="34" charset="-122"/>
                <a:cs typeface="+mn-cs"/>
              </a:rPr>
              <a:t>E-mail RPA</a:t>
            </a:r>
            <a:endParaRPr kumimoji="0" lang="en-US" altLang="zh-TW" sz="1200" b="1" i="1" u="none" strike="noStrike" kern="1200" cap="none" spc="0" normalizeH="0" baseline="0" noProof="0" dirty="0">
              <a:ln>
                <a:noFill/>
              </a:ln>
              <a:solidFill>
                <a:srgbClr val="FFFF00"/>
              </a:solidFill>
              <a:effectLst/>
              <a:uLnTx/>
              <a:uFillTx/>
              <a:latin typeface="Microsoft YaHei" panose="020B0503020204020204" pitchFamily="34" charset="-122"/>
              <a:ea typeface="Microsoft YaHei" panose="020B0503020204020204" pitchFamily="34" charset="-122"/>
              <a:cs typeface="+mn-cs"/>
            </a:endParaRPr>
          </a:p>
        </p:txBody>
      </p:sp>
      <p:sp>
        <p:nvSpPr>
          <p:cNvPr id="40" name="矩形 39"/>
          <p:cNvSpPr/>
          <p:nvPr/>
        </p:nvSpPr>
        <p:spPr>
          <a:xfrm>
            <a:off x="6993177" y="1120756"/>
            <a:ext cx="1152686" cy="276973"/>
          </a:xfrm>
          <a:prstGeom prst="rect">
            <a:avLst/>
          </a:prstGeom>
        </p:spPr>
        <p:txBody>
          <a:bodyPr wrap="square" lIns="91414" tIns="45707" rIns="91414" bIns="45707">
            <a:spAutoFit/>
          </a:bodyPr>
          <a:lstStyle/>
          <a:p>
            <a:pPr marL="266700" marR="0" lvl="0" indent="-266700" algn="l" defTabSz="1070831" rtl="0" eaLnBrk="1" fontAlgn="auto" latinLnBrk="0" hangingPunct="1">
              <a:lnSpc>
                <a:spcPct val="100000"/>
              </a:lnSpc>
              <a:spcBef>
                <a:spcPts val="0"/>
              </a:spcBef>
              <a:spcAft>
                <a:spcPts val="0"/>
              </a:spcAft>
              <a:buClrTx/>
              <a:buSzTx/>
              <a:buFont typeface="Wingdings" panose="05000000000000000000" pitchFamily="2" charset="2"/>
              <a:buAutoNum type="circleNumWdWhitePlain"/>
              <a:tabLst/>
              <a:defRPr/>
            </a:pPr>
            <a:r>
              <a:rPr kumimoji="0" lang="en-US" altLang="zh-TW" sz="1200" b="0" i="0" u="none" strike="noStrike" kern="1200" cap="none" spc="0" normalizeH="0" baseline="0" noProof="0" dirty="0" smtClean="0">
                <a:ln>
                  <a:noFill/>
                </a:ln>
                <a:solidFill>
                  <a:srgbClr val="FFC000"/>
                </a:solidFill>
                <a:effectLst/>
                <a:uLnTx/>
                <a:uFillTx/>
                <a:latin typeface="微软雅黑"/>
                <a:ea typeface="微软雅黑"/>
                <a:cs typeface="+mn-cs"/>
              </a:rPr>
              <a:t>DRAM</a:t>
            </a:r>
            <a:r>
              <a:rPr kumimoji="0" lang="zh-TW" altLang="en-US" sz="1200" b="0" i="0" u="none" strike="noStrike" kern="1200" cap="none" spc="0" normalizeH="0" baseline="0" noProof="0" dirty="0" smtClean="0">
                <a:ln>
                  <a:noFill/>
                </a:ln>
                <a:solidFill>
                  <a:srgbClr val="FFC000"/>
                </a:solidFill>
                <a:effectLst/>
                <a:uLnTx/>
                <a:uFillTx/>
                <a:latin typeface="微软雅黑"/>
                <a:ea typeface="微软雅黑"/>
                <a:cs typeface="+mn-cs"/>
              </a:rPr>
              <a:t>類</a:t>
            </a:r>
            <a:endParaRPr kumimoji="0" lang="en-US" altLang="zh-TW" sz="1200" b="0" i="0" u="none" strike="noStrike" kern="1200" cap="none" spc="0" normalizeH="0" baseline="0" noProof="0" dirty="0" smtClean="0">
              <a:ln>
                <a:noFill/>
              </a:ln>
              <a:solidFill>
                <a:srgbClr val="FFC000"/>
              </a:solidFill>
              <a:effectLst/>
              <a:uLnTx/>
              <a:uFillTx/>
              <a:latin typeface="微软雅黑"/>
              <a:ea typeface="微软雅黑"/>
              <a:cs typeface="+mn-cs"/>
            </a:endParaRPr>
          </a:p>
        </p:txBody>
      </p:sp>
      <p:sp>
        <p:nvSpPr>
          <p:cNvPr id="41" name="矩形 40"/>
          <p:cNvSpPr/>
          <p:nvPr/>
        </p:nvSpPr>
        <p:spPr>
          <a:xfrm>
            <a:off x="6993176" y="2341083"/>
            <a:ext cx="1152686" cy="276973"/>
          </a:xfrm>
          <a:prstGeom prst="rect">
            <a:avLst/>
          </a:prstGeom>
        </p:spPr>
        <p:txBody>
          <a:bodyPr wrap="square" lIns="91414" tIns="45707" rIns="91414" bIns="45707">
            <a:spAutoFit/>
          </a:bodyPr>
          <a:lstStyle/>
          <a:p>
            <a:pPr marL="266700" marR="0" lvl="0" indent="-266700" algn="l" defTabSz="1070831" rtl="0" eaLnBrk="1" fontAlgn="auto" latinLnBrk="0" hangingPunct="1">
              <a:lnSpc>
                <a:spcPct val="100000"/>
              </a:lnSpc>
              <a:spcBef>
                <a:spcPts val="0"/>
              </a:spcBef>
              <a:spcAft>
                <a:spcPts val="0"/>
              </a:spcAft>
              <a:buClrTx/>
              <a:buSzTx/>
              <a:buFont typeface="Wingdings" panose="05000000000000000000" pitchFamily="2" charset="2"/>
              <a:buAutoNum type="circleNumWdWhitePlain" startAt="2"/>
              <a:tabLst/>
              <a:defRPr/>
            </a:pPr>
            <a:r>
              <a:rPr kumimoji="0" lang="en-US" altLang="zh-TW" sz="1200" b="0" i="0" u="none" strike="noStrike" kern="1200" cap="none" spc="0" normalizeH="0" baseline="0" noProof="0" dirty="0" smtClean="0">
                <a:ln>
                  <a:noFill/>
                </a:ln>
                <a:solidFill>
                  <a:srgbClr val="FFC000"/>
                </a:solidFill>
                <a:effectLst/>
                <a:uLnTx/>
                <a:uFillTx/>
                <a:latin typeface="微软雅黑"/>
                <a:ea typeface="微软雅黑"/>
                <a:cs typeface="+mn-cs"/>
              </a:rPr>
              <a:t>SIP</a:t>
            </a:r>
            <a:r>
              <a:rPr kumimoji="0" lang="zh-TW" altLang="en-US" sz="1200" b="0" i="0" u="none" strike="noStrike" kern="1200" cap="none" spc="0" normalizeH="0" baseline="0" noProof="0" dirty="0" smtClean="0">
                <a:ln>
                  <a:noFill/>
                </a:ln>
                <a:solidFill>
                  <a:srgbClr val="FFC000"/>
                </a:solidFill>
                <a:effectLst/>
                <a:uLnTx/>
                <a:uFillTx/>
                <a:latin typeface="微软雅黑"/>
                <a:ea typeface="微软雅黑"/>
                <a:cs typeface="+mn-cs"/>
              </a:rPr>
              <a:t>類</a:t>
            </a:r>
            <a:endParaRPr kumimoji="0" lang="en-US" altLang="zh-TW" sz="1200" b="0" i="0" u="none" strike="noStrike" kern="1200" cap="none" spc="0" normalizeH="0" baseline="0" noProof="0" dirty="0" smtClean="0">
              <a:ln>
                <a:noFill/>
              </a:ln>
              <a:solidFill>
                <a:srgbClr val="FFC000"/>
              </a:solidFill>
              <a:effectLst/>
              <a:uLnTx/>
              <a:uFillTx/>
              <a:latin typeface="微软雅黑"/>
              <a:ea typeface="微软雅黑"/>
              <a:cs typeface="+mn-cs"/>
            </a:endParaRPr>
          </a:p>
        </p:txBody>
      </p:sp>
      <p:pic>
        <p:nvPicPr>
          <p:cNvPr id="42" name="圖片 41"/>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993176" y="3865818"/>
            <a:ext cx="1152686" cy="796401"/>
          </a:xfrm>
          <a:prstGeom prst="rect">
            <a:avLst/>
          </a:prstGeom>
        </p:spPr>
      </p:pic>
      <p:sp>
        <p:nvSpPr>
          <p:cNvPr id="43" name="矩形 42"/>
          <p:cNvSpPr/>
          <p:nvPr/>
        </p:nvSpPr>
        <p:spPr>
          <a:xfrm>
            <a:off x="6993177" y="3567353"/>
            <a:ext cx="1152686" cy="276973"/>
          </a:xfrm>
          <a:prstGeom prst="rect">
            <a:avLst/>
          </a:prstGeom>
        </p:spPr>
        <p:txBody>
          <a:bodyPr wrap="square" lIns="91414" tIns="45707" rIns="91414" bIns="45707">
            <a:spAutoFit/>
          </a:bodyPr>
          <a:lstStyle/>
          <a:p>
            <a:pPr marL="266700" marR="0" lvl="0" indent="-266700" algn="l" defTabSz="1070831" rtl="0" eaLnBrk="1" fontAlgn="auto" latinLnBrk="0" hangingPunct="1">
              <a:lnSpc>
                <a:spcPct val="100000"/>
              </a:lnSpc>
              <a:spcBef>
                <a:spcPts val="0"/>
              </a:spcBef>
              <a:spcAft>
                <a:spcPts val="0"/>
              </a:spcAft>
              <a:buClrTx/>
              <a:buSzTx/>
              <a:buFont typeface="Wingdings" panose="05000000000000000000" pitchFamily="2" charset="2"/>
              <a:buAutoNum type="circleNumWdWhitePlain" startAt="3"/>
              <a:tabLst/>
              <a:defRPr/>
            </a:pPr>
            <a:r>
              <a:rPr kumimoji="0" lang="zh-TW" altLang="en-US" sz="1200" b="0" i="0" u="none" strike="noStrike" kern="1200" cap="none" spc="0" normalizeH="0" baseline="0" noProof="0" dirty="0" smtClean="0">
                <a:ln>
                  <a:noFill/>
                </a:ln>
                <a:solidFill>
                  <a:srgbClr val="FFC000"/>
                </a:solidFill>
                <a:effectLst/>
                <a:uLnTx/>
                <a:uFillTx/>
                <a:latin typeface="微软雅黑"/>
                <a:ea typeface="微软雅黑"/>
                <a:cs typeface="+mn-cs"/>
              </a:rPr>
              <a:t>其它</a:t>
            </a:r>
            <a:endParaRPr kumimoji="0" lang="en-US" altLang="zh-TW" sz="1200" b="0" i="0" u="none" strike="noStrike" kern="1200" cap="none" spc="0" normalizeH="0" baseline="0" noProof="0" dirty="0" smtClean="0">
              <a:ln>
                <a:noFill/>
              </a:ln>
              <a:solidFill>
                <a:srgbClr val="FFC000"/>
              </a:solidFill>
              <a:effectLst/>
              <a:uLnTx/>
              <a:uFillTx/>
              <a:latin typeface="微软雅黑"/>
              <a:ea typeface="微软雅黑"/>
              <a:cs typeface="+mn-cs"/>
            </a:endParaRPr>
          </a:p>
        </p:txBody>
      </p:sp>
      <p:grpSp>
        <p:nvGrpSpPr>
          <p:cNvPr id="44" name="群組 43"/>
          <p:cNvGrpSpPr/>
          <p:nvPr/>
        </p:nvGrpSpPr>
        <p:grpSpPr>
          <a:xfrm>
            <a:off x="6993176" y="2641349"/>
            <a:ext cx="1152686" cy="794496"/>
            <a:chOff x="6158964" y="2218229"/>
            <a:chExt cx="1152686" cy="794496"/>
          </a:xfrm>
        </p:grpSpPr>
        <p:pic>
          <p:nvPicPr>
            <p:cNvPr id="45" name="圖片 44"/>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6158964" y="2218229"/>
              <a:ext cx="1152686" cy="794496"/>
            </a:xfrm>
            <a:prstGeom prst="rect">
              <a:avLst/>
            </a:prstGeom>
          </p:spPr>
        </p:pic>
        <p:sp>
          <p:nvSpPr>
            <p:cNvPr id="46" name="矩形 45"/>
            <p:cNvSpPr/>
            <p:nvPr/>
          </p:nvSpPr>
          <p:spPr>
            <a:xfrm>
              <a:off x="6973288" y="2663431"/>
              <a:ext cx="257011" cy="302862"/>
            </a:xfrm>
            <a:prstGeom prst="rect">
              <a:avLst/>
            </a:prstGeom>
            <a:noFill/>
            <a:ln cap="rnd">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70831" rtl="0" eaLnBrk="1" fontAlgn="auto" latinLnBrk="0" hangingPunct="1">
                <a:lnSpc>
                  <a:spcPct val="100000"/>
                </a:lnSpc>
                <a:spcBef>
                  <a:spcPts val="0"/>
                </a:spcBef>
                <a:spcAft>
                  <a:spcPts val="0"/>
                </a:spcAft>
                <a:buClrTx/>
                <a:buSzTx/>
                <a:buFontTx/>
                <a:buNone/>
                <a:tabLst/>
                <a:defRPr/>
              </a:pPr>
              <a:endParaRPr kumimoji="0" lang="zh-TW" altLang="en-US" sz="2100" b="0" i="0" u="none" strike="noStrike" kern="1200" cap="none" spc="0" normalizeH="0" baseline="0" noProof="0">
                <a:ln>
                  <a:noFill/>
                </a:ln>
                <a:solidFill>
                  <a:prstClr val="white"/>
                </a:solidFill>
                <a:effectLst/>
                <a:uLnTx/>
                <a:uFillTx/>
                <a:latin typeface="Calibri"/>
                <a:ea typeface="新細明體" panose="02020500000000000000" pitchFamily="18" charset="-120"/>
                <a:cs typeface="+mn-cs"/>
              </a:endParaRPr>
            </a:p>
          </p:txBody>
        </p:sp>
      </p:grpSp>
      <p:grpSp>
        <p:nvGrpSpPr>
          <p:cNvPr id="47" name="群組 46"/>
          <p:cNvGrpSpPr/>
          <p:nvPr/>
        </p:nvGrpSpPr>
        <p:grpSpPr>
          <a:xfrm>
            <a:off x="6993176" y="1421024"/>
            <a:ext cx="1154591" cy="790685"/>
            <a:chOff x="6158964" y="639770"/>
            <a:chExt cx="1154591" cy="790685"/>
          </a:xfrm>
        </p:grpSpPr>
        <p:pic>
          <p:nvPicPr>
            <p:cNvPr id="48" name="圖片 47"/>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6158964" y="639770"/>
              <a:ext cx="1154591" cy="790685"/>
            </a:xfrm>
            <a:prstGeom prst="rect">
              <a:avLst/>
            </a:prstGeom>
          </p:spPr>
        </p:pic>
        <p:sp>
          <p:nvSpPr>
            <p:cNvPr id="49" name="矩形 48"/>
            <p:cNvSpPr/>
            <p:nvPr/>
          </p:nvSpPr>
          <p:spPr>
            <a:xfrm>
              <a:off x="6971117" y="855092"/>
              <a:ext cx="291761" cy="315533"/>
            </a:xfrm>
            <a:prstGeom prst="rect">
              <a:avLst/>
            </a:prstGeom>
            <a:noFill/>
            <a:ln cap="rnd">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70831" rtl="0" eaLnBrk="1" fontAlgn="auto" latinLnBrk="0" hangingPunct="1">
                <a:lnSpc>
                  <a:spcPct val="100000"/>
                </a:lnSpc>
                <a:spcBef>
                  <a:spcPts val="0"/>
                </a:spcBef>
                <a:spcAft>
                  <a:spcPts val="0"/>
                </a:spcAft>
                <a:buClrTx/>
                <a:buSzTx/>
                <a:buFontTx/>
                <a:buNone/>
                <a:tabLst/>
                <a:defRPr/>
              </a:pPr>
              <a:endParaRPr kumimoji="0" lang="zh-TW" altLang="en-US" sz="2100" b="0" i="0" u="none" strike="noStrike" kern="1200" cap="none" spc="0" normalizeH="0" baseline="0" noProof="0">
                <a:ln>
                  <a:noFill/>
                </a:ln>
                <a:solidFill>
                  <a:prstClr val="white"/>
                </a:solidFill>
                <a:effectLst/>
                <a:uLnTx/>
                <a:uFillTx/>
                <a:latin typeface="Calibri"/>
                <a:ea typeface="新細明體" panose="02020500000000000000" pitchFamily="18" charset="-120"/>
                <a:cs typeface="+mn-cs"/>
              </a:endParaRPr>
            </a:p>
          </p:txBody>
        </p:sp>
      </p:grpSp>
      <p:sp>
        <p:nvSpPr>
          <p:cNvPr id="51" name="左大括弧 50"/>
          <p:cNvSpPr/>
          <p:nvPr/>
        </p:nvSpPr>
        <p:spPr>
          <a:xfrm>
            <a:off x="6634296" y="1275606"/>
            <a:ext cx="302604" cy="3386613"/>
          </a:xfrm>
          <a:prstGeom prst="leftBrace">
            <a:avLst>
              <a:gd name="adj1" fmla="val 47162"/>
              <a:gd name="adj2" fmla="val 77476"/>
            </a:avLst>
          </a:prstGeom>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070831" rtl="0" eaLnBrk="1" fontAlgn="auto" latinLnBrk="0" hangingPunct="1">
              <a:lnSpc>
                <a:spcPct val="100000"/>
              </a:lnSpc>
              <a:spcBef>
                <a:spcPts val="0"/>
              </a:spcBef>
              <a:spcAft>
                <a:spcPts val="0"/>
              </a:spcAft>
              <a:buClrTx/>
              <a:buSzTx/>
              <a:buFontTx/>
              <a:buNone/>
              <a:tabLst/>
              <a:defRPr/>
            </a:pPr>
            <a:endParaRPr kumimoji="0" lang="zh-TW" altLang="en-US" sz="21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52" name="矩形 51"/>
          <p:cNvSpPr/>
          <p:nvPr/>
        </p:nvSpPr>
        <p:spPr>
          <a:xfrm>
            <a:off x="6924812" y="765480"/>
            <a:ext cx="1797393" cy="369332"/>
          </a:xfrm>
          <a:prstGeom prst="rect">
            <a:avLst/>
          </a:prstGeom>
        </p:spPr>
        <p:txBody>
          <a:bodyPr wrap="square">
            <a:spAutoFit/>
          </a:bodyPr>
          <a:lstStyle/>
          <a:p>
            <a:pPr marL="0" marR="0" lvl="0" indent="0" algn="l" defTabSz="1070804" rtl="0" eaLnBrk="1" fontAlgn="auto" latinLnBrk="0" hangingPunct="1">
              <a:lnSpc>
                <a:spcPct val="100000"/>
              </a:lnSpc>
              <a:spcBef>
                <a:spcPts val="0"/>
              </a:spcBef>
              <a:spcAft>
                <a:spcPts val="0"/>
              </a:spcAft>
              <a:buClrTx/>
              <a:buSzTx/>
              <a:buFontTx/>
              <a:buNone/>
              <a:tabLst/>
              <a:defRPr/>
            </a:pPr>
            <a:r>
              <a:rPr kumimoji="0" lang="en-US" altLang="zh-TW" sz="1800" b="1" i="1" u="none" strike="noStrike" kern="1200" cap="none" spc="0" normalizeH="0" baseline="0" noProof="0" dirty="0" smtClean="0">
                <a:ln>
                  <a:noFill/>
                </a:ln>
                <a:solidFill>
                  <a:srgbClr val="FFFF00"/>
                </a:solidFill>
                <a:effectLst/>
                <a:uLnTx/>
                <a:uFillTx/>
                <a:latin typeface="Microsoft YaHei" panose="020B0503020204020204" pitchFamily="34" charset="-122"/>
                <a:ea typeface="Microsoft YaHei" panose="020B0503020204020204" pitchFamily="34" charset="-122"/>
                <a:cs typeface="+mn-cs"/>
              </a:rPr>
              <a:t>3</a:t>
            </a:r>
            <a:r>
              <a:rPr kumimoji="0" lang="zh-TW" altLang="en-US" sz="1200" b="1" i="1" u="none" strike="noStrike" kern="1200" cap="none" spc="0" normalizeH="0" baseline="0" noProof="0" dirty="0">
                <a:ln>
                  <a:noFill/>
                </a:ln>
                <a:solidFill>
                  <a:srgbClr val="FFFF00"/>
                </a:solidFill>
                <a:effectLst/>
                <a:uLnTx/>
                <a:uFillTx/>
                <a:latin typeface="Microsoft YaHei" panose="020B0503020204020204" pitchFamily="34" charset="-122"/>
                <a:ea typeface="Microsoft YaHei" panose="020B0503020204020204" pitchFamily="34" charset="-122"/>
                <a:cs typeface="+mn-cs"/>
              </a:rPr>
              <a:t> </a:t>
            </a:r>
            <a:r>
              <a:rPr kumimoji="0" lang="en-US" altLang="zh-TW" sz="1200" b="1" i="1" u="none" strike="noStrike" kern="1200" cap="none" spc="0" normalizeH="0" baseline="0" noProof="0" dirty="0" smtClean="0">
                <a:ln>
                  <a:noFill/>
                </a:ln>
                <a:solidFill>
                  <a:srgbClr val="FFFF00"/>
                </a:solidFill>
                <a:effectLst/>
                <a:uLnTx/>
                <a:uFillTx/>
                <a:latin typeface="Microsoft YaHei" panose="020B0503020204020204" pitchFamily="34" charset="-122"/>
                <a:ea typeface="Microsoft YaHei" panose="020B0503020204020204" pitchFamily="34" charset="-122"/>
                <a:cs typeface="+mn-cs"/>
              </a:rPr>
              <a:t>ASE</a:t>
            </a:r>
            <a:r>
              <a:rPr kumimoji="0" lang="zh-TW" altLang="en-US" sz="1200" b="1" i="1" u="none" strike="noStrike" kern="1200" cap="none" spc="0" normalizeH="0" baseline="0" noProof="0" dirty="0" smtClean="0">
                <a:ln>
                  <a:noFill/>
                </a:ln>
                <a:solidFill>
                  <a:srgbClr val="FFFF00"/>
                </a:solidFill>
                <a:effectLst/>
                <a:uLnTx/>
                <a:uFillTx/>
                <a:latin typeface="Microsoft YaHei" panose="020B0503020204020204" pitchFamily="34" charset="-122"/>
                <a:ea typeface="Microsoft YaHei" panose="020B0503020204020204" pitchFamily="34" charset="-122"/>
                <a:cs typeface="+mn-cs"/>
              </a:rPr>
              <a:t>標籤</a:t>
            </a:r>
            <a:endParaRPr kumimoji="0" lang="en-US" altLang="zh-TW" sz="1200" b="1" i="1" u="none" strike="noStrike" kern="1200" cap="none" spc="0" normalizeH="0" baseline="0" noProof="0" dirty="0">
              <a:ln>
                <a:noFill/>
              </a:ln>
              <a:solidFill>
                <a:srgbClr val="FFFF00"/>
              </a:solidFill>
              <a:effectLst/>
              <a:uLnTx/>
              <a:uFillTx/>
              <a:latin typeface="Microsoft YaHei" panose="020B0503020204020204" pitchFamily="34" charset="-122"/>
              <a:ea typeface="Microsoft YaHei" panose="020B0503020204020204" pitchFamily="34" charset="-122"/>
              <a:cs typeface="+mn-cs"/>
            </a:endParaRPr>
          </a:p>
        </p:txBody>
      </p:sp>
    </p:spTree>
    <p:extLst>
      <p:ext uri="{BB962C8B-B14F-4D97-AF65-F5344CB8AC3E}">
        <p14:creationId xmlns:p14="http://schemas.microsoft.com/office/powerpoint/2010/main" val="685328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 name="组合 24"/>
          <p:cNvGrpSpPr/>
          <p:nvPr/>
        </p:nvGrpSpPr>
        <p:grpSpPr>
          <a:xfrm>
            <a:off x="335756" y="213353"/>
            <a:ext cx="385161" cy="431802"/>
            <a:chOff x="447675" y="367239"/>
            <a:chExt cx="513548" cy="575736"/>
          </a:xfrm>
        </p:grpSpPr>
        <p:sp>
          <p:nvSpPr>
            <p:cNvPr id="15" name="等腰三角形 14"/>
            <p:cNvSpPr/>
            <p:nvPr/>
          </p:nvSpPr>
          <p:spPr>
            <a:xfrm rot="5400000">
              <a:off x="414282" y="400632"/>
              <a:ext cx="484204" cy="417418"/>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sp>
          <p:nvSpPr>
            <p:cNvPr id="16" name="等腰三角形 15"/>
            <p:cNvSpPr/>
            <p:nvPr/>
          </p:nvSpPr>
          <p:spPr>
            <a:xfrm rot="5400000">
              <a:off x="581357" y="563109"/>
              <a:ext cx="408004" cy="351728"/>
            </a:xfrm>
            <a:prstGeom prst="triangle">
              <a:avLst/>
            </a:prstGeom>
            <a:solidFill>
              <a:srgbClr val="2A999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grpSp>
      <p:sp>
        <p:nvSpPr>
          <p:cNvPr id="17" name="矩形 16"/>
          <p:cNvSpPr/>
          <p:nvPr/>
        </p:nvSpPr>
        <p:spPr>
          <a:xfrm>
            <a:off x="766776" y="148409"/>
            <a:ext cx="7920000" cy="500135"/>
          </a:xfrm>
          <a:prstGeom prst="rect">
            <a:avLst/>
          </a:prstGeom>
        </p:spPr>
        <p:txBody>
          <a:bodyPr wrap="square" lIns="68579" tIns="34289" rIns="68579" bIns="34289">
            <a:spAutoFit/>
          </a:bodyPr>
          <a:lstStyle/>
          <a:p>
            <a:pPr defTabSz="685783"/>
            <a:r>
              <a:rPr lang="zh-TW" altLang="en-US" sz="28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個人經歷</a:t>
            </a:r>
            <a:endParaRPr lang="zh-CN" altLang="en-US" sz="28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endParaRPr>
          </a:p>
        </p:txBody>
      </p:sp>
      <p:sp>
        <p:nvSpPr>
          <p:cNvPr id="5" name="投影片編號版面配置區 4"/>
          <p:cNvSpPr>
            <a:spLocks noGrp="1"/>
          </p:cNvSpPr>
          <p:nvPr>
            <p:ph type="sldNum" sz="quarter" idx="12"/>
          </p:nvPr>
        </p:nvSpPr>
        <p:spPr/>
        <p:txBody>
          <a:bodyPr/>
          <a:lstStyle/>
          <a:p>
            <a:pPr defTabSz="685783">
              <a:defRPr/>
            </a:pPr>
            <a:fld id="{819B093F-DDD8-4FA1-B0B2-6BD78FD0BB34}" type="slidenum">
              <a:rPr lang="zh-CN" altLang="en-US">
                <a:solidFill>
                  <a:prstClr val="black">
                    <a:tint val="75000"/>
                  </a:prstClr>
                </a:solidFill>
                <a:latin typeface="Calibri"/>
                <a:ea typeface="微软雅黑"/>
              </a:rPr>
              <a:pPr defTabSz="685783">
                <a:defRPr/>
              </a:pPr>
              <a:t>25</a:t>
            </a:fld>
            <a:endParaRPr lang="zh-CN" altLang="en-US">
              <a:solidFill>
                <a:prstClr val="black">
                  <a:tint val="75000"/>
                </a:prstClr>
              </a:solidFill>
              <a:latin typeface="Calibri"/>
              <a:ea typeface="微软雅黑"/>
            </a:endParaRPr>
          </a:p>
        </p:txBody>
      </p:sp>
      <p:graphicFrame>
        <p:nvGraphicFramePr>
          <p:cNvPr id="53" name="表格 52"/>
          <p:cNvGraphicFramePr>
            <a:graphicFrameLocks noGrp="1"/>
          </p:cNvGraphicFramePr>
          <p:nvPr>
            <p:extLst>
              <p:ext uri="{D42A27DB-BD31-4B8C-83A1-F6EECF244321}">
                <p14:modId xmlns:p14="http://schemas.microsoft.com/office/powerpoint/2010/main" val="974462408"/>
              </p:ext>
            </p:extLst>
          </p:nvPr>
        </p:nvGraphicFramePr>
        <p:xfrm>
          <a:off x="827584" y="627534"/>
          <a:ext cx="6120680" cy="1549733"/>
        </p:xfrm>
        <a:graphic>
          <a:graphicData uri="http://schemas.openxmlformats.org/drawingml/2006/table">
            <a:tbl>
              <a:tblPr firstRow="1" bandRow="1">
                <a:tableStyleId>{69CF1AB2-1976-4502-BF36-3FF5EA218861}</a:tableStyleId>
              </a:tblPr>
              <a:tblGrid>
                <a:gridCol w="1440160">
                  <a:extLst>
                    <a:ext uri="{9D8B030D-6E8A-4147-A177-3AD203B41FA5}">
                      <a16:colId xmlns:a16="http://schemas.microsoft.com/office/drawing/2014/main" val="2648231427"/>
                    </a:ext>
                  </a:extLst>
                </a:gridCol>
                <a:gridCol w="720080">
                  <a:extLst>
                    <a:ext uri="{9D8B030D-6E8A-4147-A177-3AD203B41FA5}">
                      <a16:colId xmlns:a16="http://schemas.microsoft.com/office/drawing/2014/main" val="20000"/>
                    </a:ext>
                  </a:extLst>
                </a:gridCol>
                <a:gridCol w="1436426">
                  <a:extLst>
                    <a:ext uri="{9D8B030D-6E8A-4147-A177-3AD203B41FA5}">
                      <a16:colId xmlns:a16="http://schemas.microsoft.com/office/drawing/2014/main" val="20001"/>
                    </a:ext>
                  </a:extLst>
                </a:gridCol>
                <a:gridCol w="579798">
                  <a:extLst>
                    <a:ext uri="{9D8B030D-6E8A-4147-A177-3AD203B41FA5}">
                      <a16:colId xmlns:a16="http://schemas.microsoft.com/office/drawing/2014/main" val="2148292065"/>
                    </a:ext>
                  </a:extLst>
                </a:gridCol>
                <a:gridCol w="1944216">
                  <a:extLst>
                    <a:ext uri="{9D8B030D-6E8A-4147-A177-3AD203B41FA5}">
                      <a16:colId xmlns:a16="http://schemas.microsoft.com/office/drawing/2014/main" val="584707057"/>
                    </a:ext>
                  </a:extLst>
                </a:gridCol>
              </a:tblGrid>
              <a:tr h="293819">
                <a:tc rowSpan="5">
                  <a:txBody>
                    <a:bodyPr/>
                    <a:lstStyle/>
                    <a:p>
                      <a:endParaRPr lang="zh-TW" altLang="en-US" sz="1400" b="1" dirty="0">
                        <a:solidFill>
                          <a:schemeClr val="tx1"/>
                        </a:solidFill>
                        <a:latin typeface="微軟正黑體" pitchFamily="34" charset="-120"/>
                        <a:ea typeface="微軟正黑體" pitchFamily="34" charset="-120"/>
                      </a:endParaRPr>
                    </a:p>
                  </a:txBody>
                  <a:tcPr anchor="ctr"/>
                </a:tc>
                <a:tc>
                  <a:txBody>
                    <a:bodyPr/>
                    <a:lstStyle/>
                    <a:p>
                      <a:r>
                        <a:rPr lang="zh-TW" altLang="en-US" sz="1400" b="1" dirty="0" smtClean="0">
                          <a:solidFill>
                            <a:schemeClr val="tx1"/>
                          </a:solidFill>
                          <a:latin typeface="微軟正黑體" pitchFamily="34" charset="-120"/>
                          <a:ea typeface="微軟正黑體" pitchFamily="34" charset="-120"/>
                        </a:rPr>
                        <a:t>姓名</a:t>
                      </a:r>
                      <a:endParaRPr lang="zh-TW" altLang="en-US" sz="1400" b="1" dirty="0">
                        <a:solidFill>
                          <a:schemeClr val="tx1"/>
                        </a:solidFill>
                        <a:latin typeface="微軟正黑體" pitchFamily="34" charset="-120"/>
                        <a:ea typeface="微軟正黑體" pitchFamily="34" charset="-120"/>
                      </a:endParaRPr>
                    </a:p>
                  </a:txBody>
                  <a:tcPr anchor="ctr"/>
                </a:tc>
                <a:tc gridSpan="3">
                  <a:txBody>
                    <a:bodyPr/>
                    <a:lstStyle/>
                    <a:p>
                      <a:pPr marL="0" marR="0" indent="0" algn="l" defTabSz="770033" rtl="0" eaLnBrk="1" fontAlgn="auto" latinLnBrk="0" hangingPunct="1">
                        <a:lnSpc>
                          <a:spcPct val="100000"/>
                        </a:lnSpc>
                        <a:spcBef>
                          <a:spcPts val="0"/>
                        </a:spcBef>
                        <a:spcAft>
                          <a:spcPts val="0"/>
                        </a:spcAft>
                        <a:buClrTx/>
                        <a:buSzTx/>
                        <a:buFontTx/>
                        <a:buNone/>
                        <a:tabLst/>
                        <a:defRPr/>
                      </a:pPr>
                      <a:r>
                        <a:rPr lang="zh-TW" altLang="en-US" sz="1400" b="1" dirty="0" smtClean="0">
                          <a:solidFill>
                            <a:schemeClr val="tx1"/>
                          </a:solidFill>
                          <a:latin typeface="微軟正黑體" pitchFamily="34" charset="-120"/>
                          <a:ea typeface="微軟正黑體" pitchFamily="34" charset="-120"/>
                          <a:cs typeface="Calibri" pitchFamily="34" charset="0"/>
                        </a:rPr>
                        <a:t>柯明政 </a:t>
                      </a:r>
                      <a:r>
                        <a:rPr lang="en-US" altLang="zh-TW" sz="1400" b="1" dirty="0" smtClean="0">
                          <a:solidFill>
                            <a:schemeClr val="tx1"/>
                          </a:solidFill>
                          <a:latin typeface="微軟正黑體" pitchFamily="34" charset="-120"/>
                          <a:ea typeface="微軟正黑體" pitchFamily="34" charset="-120"/>
                          <a:cs typeface="Calibri" pitchFamily="34" charset="0"/>
                        </a:rPr>
                        <a:t>Carl Ko</a:t>
                      </a:r>
                      <a:endParaRPr lang="zh-TW" altLang="en-US" sz="1400" b="1" dirty="0" smtClean="0">
                        <a:solidFill>
                          <a:schemeClr val="tx1"/>
                        </a:solidFill>
                        <a:latin typeface="微軟正黑體" pitchFamily="34" charset="-120"/>
                        <a:ea typeface="微軟正黑體" pitchFamily="34" charset="-120"/>
                        <a:cs typeface="Calibri" pitchFamily="34" charset="0"/>
                      </a:endParaRPr>
                    </a:p>
                  </a:txBody>
                  <a:tcPr anchor="ct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577748994"/>
                  </a:ext>
                </a:extLst>
              </a:tr>
              <a:tr h="293819">
                <a:tc vMerge="1">
                  <a:txBody>
                    <a:bodyPr/>
                    <a:lstStyle/>
                    <a:p>
                      <a:endParaRPr lang="zh-TW" altLang="en-US" sz="1600" b="1" dirty="0">
                        <a:solidFill>
                          <a:schemeClr val="tx1"/>
                        </a:solidFill>
                        <a:latin typeface="微軟正黑體" pitchFamily="34" charset="-120"/>
                        <a:ea typeface="微軟正黑體" pitchFamily="34" charset="-120"/>
                      </a:endParaRPr>
                    </a:p>
                  </a:txBody>
                  <a:tcPr anchor="ctr"/>
                </a:tc>
                <a:tc>
                  <a:txBody>
                    <a:bodyPr/>
                    <a:lstStyle/>
                    <a:p>
                      <a:r>
                        <a:rPr lang="zh-TW" altLang="en-US" sz="1400" b="1" dirty="0" smtClean="0">
                          <a:solidFill>
                            <a:schemeClr val="tx1"/>
                          </a:solidFill>
                          <a:latin typeface="微軟正黑體" pitchFamily="34" charset="-120"/>
                          <a:ea typeface="微軟正黑體" pitchFamily="34" charset="-120"/>
                          <a:cs typeface="Calibri" pitchFamily="34" charset="0"/>
                        </a:rPr>
                        <a:t>學歷</a:t>
                      </a:r>
                      <a:endParaRPr lang="zh-TW" altLang="en-US" sz="1400" b="1" dirty="0">
                        <a:solidFill>
                          <a:schemeClr val="tx1"/>
                        </a:solidFill>
                        <a:latin typeface="微軟正黑體" pitchFamily="34" charset="-120"/>
                        <a:ea typeface="微軟正黑體" pitchFamily="34" charset="-120"/>
                      </a:endParaRPr>
                    </a:p>
                  </a:txBody>
                  <a:tcPr anchor="ctr"/>
                </a:tc>
                <a:tc gridSpan="3">
                  <a:txBody>
                    <a:bodyPr/>
                    <a:lstStyle/>
                    <a:p>
                      <a:pPr marL="0" marR="0" indent="0" algn="l" defTabSz="770033" rtl="0" eaLnBrk="1" fontAlgn="auto" latinLnBrk="0" hangingPunct="1">
                        <a:lnSpc>
                          <a:spcPct val="100000"/>
                        </a:lnSpc>
                        <a:spcBef>
                          <a:spcPts val="0"/>
                        </a:spcBef>
                        <a:spcAft>
                          <a:spcPts val="0"/>
                        </a:spcAft>
                        <a:buClrTx/>
                        <a:buSzTx/>
                        <a:buFontTx/>
                        <a:buNone/>
                        <a:tabLst/>
                        <a:defRPr/>
                      </a:pPr>
                      <a:r>
                        <a:rPr lang="zh-TW" altLang="en-US" sz="1400" b="1" dirty="0" smtClean="0">
                          <a:solidFill>
                            <a:schemeClr val="tx1"/>
                          </a:solidFill>
                          <a:latin typeface="微軟正黑體" pitchFamily="34" charset="-120"/>
                          <a:ea typeface="微軟正黑體" pitchFamily="34" charset="-120"/>
                          <a:cs typeface="Calibri" pitchFamily="34" charset="0"/>
                        </a:rPr>
                        <a:t>高雄科技大學 系統資訊與控制研究所</a:t>
                      </a:r>
                      <a:r>
                        <a:rPr lang="en-US" altLang="zh-TW" sz="1400" b="1" dirty="0" smtClean="0">
                          <a:solidFill>
                            <a:schemeClr val="tx1"/>
                          </a:solidFill>
                          <a:latin typeface="微軟正黑體" pitchFamily="34" charset="-120"/>
                          <a:ea typeface="微軟正黑體" pitchFamily="34" charset="-120"/>
                          <a:cs typeface="Calibri" pitchFamily="34" charset="0"/>
                        </a:rPr>
                        <a:t>(</a:t>
                      </a:r>
                      <a:r>
                        <a:rPr lang="zh-TW" altLang="en-US" sz="1400" b="1" dirty="0" smtClean="0">
                          <a:solidFill>
                            <a:schemeClr val="tx1"/>
                          </a:solidFill>
                          <a:latin typeface="微軟正黑體" pitchFamily="34" charset="-120"/>
                          <a:ea typeface="微軟正黑體" pitchFamily="34" charset="-120"/>
                          <a:cs typeface="Calibri" pitchFamily="34" charset="0"/>
                        </a:rPr>
                        <a:t>在職專班</a:t>
                      </a:r>
                      <a:r>
                        <a:rPr lang="en-US" altLang="zh-TW" sz="1400" b="1" dirty="0" smtClean="0">
                          <a:solidFill>
                            <a:schemeClr val="tx1"/>
                          </a:solidFill>
                          <a:latin typeface="微軟正黑體" pitchFamily="34" charset="-120"/>
                          <a:ea typeface="微軟正黑體" pitchFamily="34" charset="-120"/>
                          <a:cs typeface="Calibri" pitchFamily="34" charset="0"/>
                        </a:rPr>
                        <a:t>)</a:t>
                      </a:r>
                      <a:endParaRPr lang="zh-TW" altLang="en-US" sz="1400" b="1" dirty="0" smtClean="0">
                        <a:solidFill>
                          <a:schemeClr val="tx1"/>
                        </a:solidFill>
                        <a:latin typeface="微軟正黑體" pitchFamily="34" charset="-120"/>
                        <a:ea typeface="微軟正黑體" pitchFamily="34" charset="-120"/>
                        <a:cs typeface="Calibri" pitchFamily="34" charset="0"/>
                      </a:endParaRPr>
                    </a:p>
                  </a:txBody>
                  <a:tcPr anchor="ct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0000"/>
                  </a:ext>
                </a:extLst>
              </a:tr>
              <a:tr h="293819">
                <a:tc vMerge="1">
                  <a:txBody>
                    <a:bodyPr/>
                    <a:lstStyle/>
                    <a:p>
                      <a:endParaRPr lang="zh-TW" altLang="en-US" sz="1600" b="1" dirty="0">
                        <a:solidFill>
                          <a:schemeClr val="tx1"/>
                        </a:solidFill>
                        <a:latin typeface="微軟正黑體" pitchFamily="34" charset="-120"/>
                        <a:ea typeface="微軟正黑體" pitchFamily="34" charset="-120"/>
                      </a:endParaRPr>
                    </a:p>
                  </a:txBody>
                  <a:tcPr anchor="ctr"/>
                </a:tc>
                <a:tc>
                  <a:txBody>
                    <a:bodyPr/>
                    <a:lstStyle/>
                    <a:p>
                      <a:r>
                        <a:rPr lang="zh-TW" altLang="en-US" sz="1400" b="1" dirty="0" smtClean="0">
                          <a:solidFill>
                            <a:schemeClr val="tx1"/>
                          </a:solidFill>
                          <a:latin typeface="微軟正黑體" pitchFamily="34" charset="-120"/>
                          <a:ea typeface="微軟正黑體" pitchFamily="34" charset="-120"/>
                          <a:cs typeface="Calibri" pitchFamily="34" charset="0"/>
                        </a:rPr>
                        <a:t>入廠日</a:t>
                      </a:r>
                      <a:endParaRPr lang="zh-TW" altLang="en-US" sz="1400" b="1" dirty="0">
                        <a:solidFill>
                          <a:schemeClr val="tx1"/>
                        </a:solidFill>
                        <a:latin typeface="微軟正黑體" pitchFamily="34" charset="-120"/>
                        <a:ea typeface="微軟正黑體" pitchFamily="34" charset="-120"/>
                      </a:endParaRPr>
                    </a:p>
                  </a:txBody>
                  <a:tcPr anchor="ctr"/>
                </a:tc>
                <a:tc>
                  <a:txBody>
                    <a:bodyPr/>
                    <a:lstStyle/>
                    <a:p>
                      <a:r>
                        <a:rPr lang="en-US" altLang="zh-TW" sz="1400" b="1" dirty="0" smtClean="0">
                          <a:solidFill>
                            <a:schemeClr val="tx1"/>
                          </a:solidFill>
                          <a:latin typeface="微軟正黑體" pitchFamily="34" charset="-120"/>
                          <a:ea typeface="微軟正黑體" pitchFamily="34" charset="-120"/>
                          <a:cs typeface="Calibri" pitchFamily="34" charset="0"/>
                        </a:rPr>
                        <a:t>2000/12/11</a:t>
                      </a:r>
                    </a:p>
                  </a:txBody>
                  <a:tcPr anchor="ctr"/>
                </a:tc>
                <a:tc>
                  <a:txBody>
                    <a:bodyPr/>
                    <a:lstStyle/>
                    <a:p>
                      <a:r>
                        <a:rPr lang="zh-TW" altLang="en-US" sz="1400" b="1" dirty="0" smtClean="0">
                          <a:solidFill>
                            <a:schemeClr val="tx1"/>
                          </a:solidFill>
                          <a:latin typeface="微軟正黑體" pitchFamily="34" charset="-120"/>
                          <a:ea typeface="微軟正黑體" pitchFamily="34" charset="-120"/>
                          <a:cs typeface="Calibri" pitchFamily="34" charset="0"/>
                        </a:rPr>
                        <a:t>年資</a:t>
                      </a:r>
                      <a:endParaRPr lang="en-US" altLang="zh-TW" sz="1400" b="1" dirty="0" smtClean="0">
                        <a:solidFill>
                          <a:schemeClr val="tx1"/>
                        </a:solidFill>
                        <a:latin typeface="微軟正黑體" pitchFamily="34" charset="-120"/>
                        <a:ea typeface="微軟正黑體" pitchFamily="34" charset="-120"/>
                        <a:cs typeface="Calibri" pitchFamily="34" charset="0"/>
                      </a:endParaRPr>
                    </a:p>
                  </a:txBody>
                  <a:tcPr anchor="ctr"/>
                </a:tc>
                <a:tc>
                  <a:txBody>
                    <a:bodyPr/>
                    <a:lstStyle/>
                    <a:p>
                      <a:r>
                        <a:rPr lang="en-US" altLang="zh-TW" sz="1400" b="1" dirty="0" smtClean="0">
                          <a:solidFill>
                            <a:schemeClr val="tx1"/>
                          </a:solidFill>
                          <a:latin typeface="微軟正黑體" pitchFamily="34" charset="-120"/>
                          <a:ea typeface="微軟正黑體" pitchFamily="34" charset="-120"/>
                          <a:cs typeface="Calibri" pitchFamily="34" charset="0"/>
                        </a:rPr>
                        <a:t>21.2</a:t>
                      </a:r>
                    </a:p>
                  </a:txBody>
                  <a:tcPr anchor="ctr"/>
                </a:tc>
                <a:extLst>
                  <a:ext uri="{0D108BD9-81ED-4DB2-BD59-A6C34878D82A}">
                    <a16:rowId xmlns:a16="http://schemas.microsoft.com/office/drawing/2014/main" val="10001"/>
                  </a:ext>
                </a:extLst>
              </a:tr>
              <a:tr h="0">
                <a:tc vMerge="1">
                  <a:txBody>
                    <a:bodyPr/>
                    <a:lstStyle/>
                    <a:p>
                      <a:endParaRPr lang="zh-TW" altLang="en-US" sz="1600" b="1" dirty="0">
                        <a:solidFill>
                          <a:schemeClr val="tx1"/>
                        </a:solidFill>
                        <a:latin typeface="微軟正黑體" pitchFamily="34" charset="-120"/>
                        <a:ea typeface="微軟正黑體" pitchFamily="34" charset="-120"/>
                      </a:endParaRPr>
                    </a:p>
                  </a:txBody>
                  <a:tcPr anchor="ctr"/>
                </a:tc>
                <a:tc>
                  <a:txBody>
                    <a:bodyPr/>
                    <a:lstStyle/>
                    <a:p>
                      <a:r>
                        <a:rPr lang="zh-TW" altLang="en-US" sz="1400" b="1" dirty="0" smtClean="0">
                          <a:solidFill>
                            <a:schemeClr val="tx1"/>
                          </a:solidFill>
                          <a:latin typeface="微軟正黑體" pitchFamily="34" charset="-120"/>
                          <a:ea typeface="微軟正黑體" pitchFamily="34" charset="-120"/>
                        </a:rPr>
                        <a:t>組織</a:t>
                      </a:r>
                      <a:endParaRPr lang="zh-TW" altLang="en-US" sz="1400" b="1" dirty="0">
                        <a:solidFill>
                          <a:schemeClr val="tx1"/>
                        </a:solidFill>
                        <a:latin typeface="微軟正黑體" pitchFamily="34" charset="-120"/>
                        <a:ea typeface="微軟正黑體" pitchFamily="34" charset="-120"/>
                      </a:endParaRPr>
                    </a:p>
                  </a:txBody>
                  <a:tcPr anchor="ctr"/>
                </a:tc>
                <a:tc gridSpan="3">
                  <a:txBody>
                    <a:bodyPr/>
                    <a:lstStyle/>
                    <a:p>
                      <a:r>
                        <a:rPr lang="zh-TW" altLang="en-US" sz="1400" b="1" dirty="0" smtClean="0">
                          <a:solidFill>
                            <a:schemeClr val="tx1"/>
                          </a:solidFill>
                          <a:latin typeface="微軟正黑體" pitchFamily="34" charset="-120"/>
                          <a:ea typeface="微軟正黑體" pitchFamily="34" charset="-120"/>
                          <a:cs typeface="Calibri" pitchFamily="34" charset="0"/>
                        </a:rPr>
                        <a:t>營運後勤資訊部</a:t>
                      </a:r>
                      <a:endParaRPr lang="en-US" altLang="zh-TW" sz="1400" b="1" dirty="0" smtClean="0">
                        <a:solidFill>
                          <a:schemeClr val="tx1"/>
                        </a:solidFill>
                        <a:latin typeface="微軟正黑體" pitchFamily="34" charset="-120"/>
                        <a:ea typeface="微軟正黑體" pitchFamily="34" charset="-120"/>
                        <a:cs typeface="Calibri" pitchFamily="34" charset="0"/>
                      </a:endParaRPr>
                    </a:p>
                  </a:txBody>
                  <a:tcPr anchor="ct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0002"/>
                  </a:ext>
                </a:extLst>
              </a:tr>
              <a:tr h="330533">
                <a:tc vMerge="1">
                  <a:txBody>
                    <a:bodyPr/>
                    <a:lstStyle/>
                    <a:p>
                      <a:endParaRPr lang="zh-TW" altLang="en-US" sz="1600" b="1" dirty="0">
                        <a:solidFill>
                          <a:schemeClr val="tx1"/>
                        </a:solidFill>
                        <a:latin typeface="微軟正黑體" pitchFamily="34" charset="-120"/>
                        <a:ea typeface="微軟正黑體" pitchFamily="34" charset="-120"/>
                      </a:endParaRPr>
                    </a:p>
                  </a:txBody>
                  <a:tcPr anchor="ctr"/>
                </a:tc>
                <a:tc>
                  <a:txBody>
                    <a:bodyPr/>
                    <a:lstStyle/>
                    <a:p>
                      <a:r>
                        <a:rPr lang="zh-TW" altLang="en-US" sz="1400" b="1" dirty="0" smtClean="0">
                          <a:solidFill>
                            <a:schemeClr val="tx1"/>
                          </a:solidFill>
                          <a:latin typeface="微軟正黑體" pitchFamily="34" charset="-120"/>
                          <a:ea typeface="微軟正黑體" pitchFamily="34" charset="-120"/>
                        </a:rPr>
                        <a:t>職稱</a:t>
                      </a:r>
                      <a:endParaRPr lang="zh-TW" altLang="en-US" sz="1400" b="1" dirty="0">
                        <a:solidFill>
                          <a:schemeClr val="tx1"/>
                        </a:solidFill>
                        <a:latin typeface="微軟正黑體" pitchFamily="34" charset="-120"/>
                        <a:ea typeface="微軟正黑體" pitchFamily="34" charset="-120"/>
                      </a:endParaRPr>
                    </a:p>
                  </a:txBody>
                  <a:tcPr anchor="ctr"/>
                </a:tc>
                <a:tc gridSpan="3">
                  <a:txBody>
                    <a:bodyPr/>
                    <a:lstStyle/>
                    <a:p>
                      <a:r>
                        <a:rPr lang="zh-TW" altLang="en-US" sz="1400" b="1" dirty="0" smtClean="0">
                          <a:solidFill>
                            <a:schemeClr val="tx1"/>
                          </a:solidFill>
                          <a:latin typeface="微軟正黑體" pitchFamily="34" charset="-120"/>
                          <a:ea typeface="微軟正黑體" pitchFamily="34" charset="-120"/>
                          <a:cs typeface="Calibri" pitchFamily="34" charset="0"/>
                        </a:rPr>
                        <a:t>專業技術副理</a:t>
                      </a:r>
                      <a:r>
                        <a:rPr lang="en-US" altLang="zh-TW" sz="1400" b="1" dirty="0" smtClean="0">
                          <a:solidFill>
                            <a:schemeClr val="tx1"/>
                          </a:solidFill>
                          <a:latin typeface="微軟正黑體" pitchFamily="34" charset="-120"/>
                          <a:ea typeface="微軟正黑體" pitchFamily="34" charset="-120"/>
                          <a:cs typeface="Calibri" pitchFamily="34" charset="0"/>
                        </a:rPr>
                        <a:t>(7.3)</a:t>
                      </a:r>
                    </a:p>
                  </a:txBody>
                  <a:tcPr anchor="ct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0003"/>
                  </a:ext>
                </a:extLst>
              </a:tr>
            </a:tbl>
          </a:graphicData>
        </a:graphic>
      </p:graphicFrame>
      <p:pic>
        <p:nvPicPr>
          <p:cNvPr id="54" name="圖片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377" y="699542"/>
            <a:ext cx="1301359" cy="1433142"/>
          </a:xfrm>
          <a:prstGeom prst="rect">
            <a:avLst/>
          </a:prstGeom>
        </p:spPr>
      </p:pic>
      <p:sp>
        <p:nvSpPr>
          <p:cNvPr id="56" name="Rectangle 36">
            <a:extLst>
              <a:ext uri="{FF2B5EF4-FFF2-40B4-BE49-F238E27FC236}">
                <a16:creationId xmlns:a16="http://schemas.microsoft.com/office/drawing/2014/main" id="{B81B22D4-A610-4B72-B82F-E3FCDEE59E6E}"/>
              </a:ext>
            </a:extLst>
          </p:cNvPr>
          <p:cNvSpPr/>
          <p:nvPr/>
        </p:nvSpPr>
        <p:spPr bwMode="auto">
          <a:xfrm>
            <a:off x="3235392" y="3899766"/>
            <a:ext cx="1073303" cy="1025525"/>
          </a:xfrm>
          <a:prstGeom prst="rect">
            <a:avLst/>
          </a:prstGeom>
          <a:solidFill>
            <a:srgbClr val="3A5C84"/>
          </a:solidFill>
          <a:ln w="12700">
            <a:noFill/>
            <a:round/>
            <a:headEnd/>
            <a:tailEnd/>
          </a:ln>
          <a:scene3d>
            <a:camera prst="isometricTopUp">
              <a:rot lat="19334319" lon="18553889" rev="3806096"/>
            </a:camera>
            <a:lightRig rig="threePt" dir="t"/>
          </a:scene3d>
          <a:sp3d prstMaterial="matte">
            <a:bevelT w="0" h="355600"/>
            <a:bevelB w="0" h="0"/>
          </a:sp3d>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smtClean="0">
              <a:ln>
                <a:noFill/>
              </a:ln>
              <a:solidFill>
                <a:prstClr val="black"/>
              </a:solidFill>
              <a:effectLst/>
              <a:uLnTx/>
              <a:uFillTx/>
            </a:endParaRPr>
          </a:p>
        </p:txBody>
      </p:sp>
      <p:sp>
        <p:nvSpPr>
          <p:cNvPr id="57" name="Rectangle 39">
            <a:extLst>
              <a:ext uri="{FF2B5EF4-FFF2-40B4-BE49-F238E27FC236}">
                <a16:creationId xmlns:a16="http://schemas.microsoft.com/office/drawing/2014/main" id="{AEA325AB-93A5-40C8-8F6D-77DB622FED63}"/>
              </a:ext>
            </a:extLst>
          </p:cNvPr>
          <p:cNvSpPr/>
          <p:nvPr/>
        </p:nvSpPr>
        <p:spPr bwMode="auto">
          <a:xfrm>
            <a:off x="3995292" y="3289777"/>
            <a:ext cx="1073303" cy="1025525"/>
          </a:xfrm>
          <a:prstGeom prst="rect">
            <a:avLst/>
          </a:prstGeom>
          <a:solidFill>
            <a:srgbClr val="A2B969"/>
          </a:solidFill>
          <a:ln w="12700">
            <a:noFill/>
            <a:round/>
            <a:headEnd/>
            <a:tailEnd/>
          </a:ln>
          <a:scene3d>
            <a:camera prst="isometricTopUp">
              <a:rot lat="19334319" lon="18553889" rev="3806096"/>
            </a:camera>
            <a:lightRig rig="threePt" dir="t"/>
          </a:scene3d>
          <a:sp3d prstMaterial="matte">
            <a:bevelT w="0" h="355600"/>
            <a:bevelB w="0" h="0"/>
          </a:sp3d>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smtClean="0">
              <a:ln>
                <a:noFill/>
              </a:ln>
              <a:solidFill>
                <a:prstClr val="black"/>
              </a:solidFill>
              <a:effectLst/>
              <a:uLnTx/>
              <a:uFillTx/>
            </a:endParaRPr>
          </a:p>
        </p:txBody>
      </p:sp>
      <p:sp>
        <p:nvSpPr>
          <p:cNvPr id="58" name="Rectangle 40">
            <a:extLst>
              <a:ext uri="{FF2B5EF4-FFF2-40B4-BE49-F238E27FC236}">
                <a16:creationId xmlns:a16="http://schemas.microsoft.com/office/drawing/2014/main" id="{0A1E1A1A-19CE-4480-9074-2E5E9EED8F7F}"/>
              </a:ext>
            </a:extLst>
          </p:cNvPr>
          <p:cNvSpPr/>
          <p:nvPr/>
        </p:nvSpPr>
        <p:spPr bwMode="auto">
          <a:xfrm>
            <a:off x="4755192" y="2679789"/>
            <a:ext cx="1073303" cy="1025525"/>
          </a:xfrm>
          <a:prstGeom prst="rect">
            <a:avLst/>
          </a:prstGeom>
          <a:solidFill>
            <a:srgbClr val="F7931F"/>
          </a:solidFill>
          <a:ln w="12700">
            <a:noFill/>
            <a:round/>
            <a:headEnd/>
            <a:tailEnd/>
          </a:ln>
          <a:scene3d>
            <a:camera prst="isometricTopUp">
              <a:rot lat="19334319" lon="18553889" rev="3806096"/>
            </a:camera>
            <a:lightRig rig="threePt" dir="t"/>
          </a:scene3d>
          <a:sp3d prstMaterial="matte">
            <a:bevelT w="0" h="355600"/>
            <a:bevelB w="0" h="0"/>
          </a:sp3d>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smtClean="0">
              <a:ln>
                <a:noFill/>
              </a:ln>
              <a:solidFill>
                <a:prstClr val="black"/>
              </a:solidFill>
              <a:effectLst/>
              <a:uLnTx/>
              <a:uFillTx/>
            </a:endParaRPr>
          </a:p>
        </p:txBody>
      </p:sp>
      <p:sp>
        <p:nvSpPr>
          <p:cNvPr id="59" name="Rectangle 41">
            <a:extLst>
              <a:ext uri="{FF2B5EF4-FFF2-40B4-BE49-F238E27FC236}">
                <a16:creationId xmlns:a16="http://schemas.microsoft.com/office/drawing/2014/main" id="{029A2A97-A7A1-4931-9C9B-C6233A02CD4E}"/>
              </a:ext>
            </a:extLst>
          </p:cNvPr>
          <p:cNvSpPr/>
          <p:nvPr/>
        </p:nvSpPr>
        <p:spPr bwMode="auto">
          <a:xfrm>
            <a:off x="5515093" y="2067694"/>
            <a:ext cx="1073303" cy="1025525"/>
          </a:xfrm>
          <a:prstGeom prst="rect">
            <a:avLst/>
          </a:prstGeom>
          <a:solidFill>
            <a:srgbClr val="FFCC4C"/>
          </a:solidFill>
          <a:ln w="12700">
            <a:noFill/>
            <a:round/>
            <a:headEnd/>
            <a:tailEnd/>
          </a:ln>
          <a:scene3d>
            <a:camera prst="isometricTopUp">
              <a:rot lat="19334319" lon="18553889" rev="3806096"/>
            </a:camera>
            <a:lightRig rig="threePt" dir="t"/>
          </a:scene3d>
          <a:sp3d prstMaterial="matte">
            <a:bevelT w="0" h="355600"/>
            <a:bevelB w="0" h="0"/>
          </a:sp3d>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smtClean="0">
              <a:ln>
                <a:noFill/>
              </a:ln>
              <a:solidFill>
                <a:prstClr val="black"/>
              </a:solidFill>
              <a:effectLst/>
              <a:uLnTx/>
              <a:uFillTx/>
            </a:endParaRPr>
          </a:p>
        </p:txBody>
      </p:sp>
      <p:sp>
        <p:nvSpPr>
          <p:cNvPr id="60" name="Freeform: Shape 24">
            <a:extLst>
              <a:ext uri="{FF2B5EF4-FFF2-40B4-BE49-F238E27FC236}">
                <a16:creationId xmlns:a16="http://schemas.microsoft.com/office/drawing/2014/main" id="{D64E8CCF-46EC-4FE8-9358-091100EA96D6}"/>
              </a:ext>
            </a:extLst>
          </p:cNvPr>
          <p:cNvSpPr/>
          <p:nvPr/>
        </p:nvSpPr>
        <p:spPr>
          <a:xfrm>
            <a:off x="3535151" y="4257354"/>
            <a:ext cx="460712" cy="308188"/>
          </a:xfrm>
          <a:custGeom>
            <a:avLst/>
            <a:gdLst>
              <a:gd name="connsiteX0" fmla="*/ 612510 w 1060543"/>
              <a:gd name="connsiteY0" fmla="*/ 101502 h 709438"/>
              <a:gd name="connsiteX1" fmla="*/ 746089 w 1060543"/>
              <a:gd name="connsiteY1" fmla="*/ 117600 h 709438"/>
              <a:gd name="connsiteX2" fmla="*/ 831733 w 1060543"/>
              <a:gd name="connsiteY2" fmla="*/ 217305 h 709438"/>
              <a:gd name="connsiteX3" fmla="*/ 831733 w 1060543"/>
              <a:gd name="connsiteY3" fmla="*/ 658307 h 709438"/>
              <a:gd name="connsiteX4" fmla="*/ 780602 w 1060543"/>
              <a:gd name="connsiteY4" fmla="*/ 709438 h 709438"/>
              <a:gd name="connsiteX5" fmla="*/ 729472 w 1060543"/>
              <a:gd name="connsiteY5" fmla="*/ 658307 h 709438"/>
              <a:gd name="connsiteX6" fmla="*/ 729472 w 1060543"/>
              <a:gd name="connsiteY6" fmla="*/ 325958 h 709438"/>
              <a:gd name="connsiteX7" fmla="*/ 477653 w 1060543"/>
              <a:gd name="connsiteY7" fmla="*/ 325958 h 709438"/>
              <a:gd name="connsiteX8" fmla="*/ 579915 w 1060543"/>
              <a:gd name="connsiteY8" fmla="*/ 398819 h 709438"/>
              <a:gd name="connsiteX9" fmla="*/ 595254 w 1060543"/>
              <a:gd name="connsiteY9" fmla="*/ 464011 h 709438"/>
              <a:gd name="connsiteX10" fmla="*/ 480210 w 1060543"/>
              <a:gd name="connsiteY10" fmla="*/ 681316 h 709438"/>
              <a:gd name="connsiteX11" fmla="*/ 435470 w 1060543"/>
              <a:gd name="connsiteY11" fmla="*/ 708160 h 709438"/>
              <a:gd name="connsiteX12" fmla="*/ 411183 w 1060543"/>
              <a:gd name="connsiteY12" fmla="*/ 701768 h 709438"/>
              <a:gd name="connsiteX13" fmla="*/ 389453 w 1060543"/>
              <a:gd name="connsiteY13" fmla="*/ 632742 h 709438"/>
              <a:gd name="connsiteX14" fmla="*/ 482766 w 1060543"/>
              <a:gd name="connsiteY14" fmla="*/ 455063 h 709438"/>
              <a:gd name="connsiteX15" fmla="*/ 344714 w 1060543"/>
              <a:gd name="connsiteY15" fmla="*/ 355358 h 709438"/>
              <a:gd name="connsiteX16" fmla="*/ 344714 w 1060543"/>
              <a:gd name="connsiteY16" fmla="*/ 541985 h 709438"/>
              <a:gd name="connsiteX17" fmla="*/ 315314 w 1060543"/>
              <a:gd name="connsiteY17" fmla="*/ 588003 h 709438"/>
              <a:gd name="connsiteX18" fmla="*/ 72442 w 1060543"/>
              <a:gd name="connsiteY18" fmla="*/ 703047 h 709438"/>
              <a:gd name="connsiteX19" fmla="*/ 50712 w 1060543"/>
              <a:gd name="connsiteY19" fmla="*/ 708160 h 709438"/>
              <a:gd name="connsiteX20" fmla="*/ 4694 w 1060543"/>
              <a:gd name="connsiteY20" fmla="*/ 678760 h 709438"/>
              <a:gd name="connsiteX21" fmla="*/ 28981 w 1060543"/>
              <a:gd name="connsiteY21" fmla="*/ 611012 h 709438"/>
              <a:gd name="connsiteX22" fmla="*/ 242452 w 1060543"/>
              <a:gd name="connsiteY22" fmla="*/ 510029 h 709438"/>
              <a:gd name="connsiteX23" fmla="*/ 242452 w 1060543"/>
              <a:gd name="connsiteY23" fmla="*/ 295280 h 709438"/>
              <a:gd name="connsiteX24" fmla="*/ 307644 w 1060543"/>
              <a:gd name="connsiteY24" fmla="*/ 191739 h 709438"/>
              <a:gd name="connsiteX25" fmla="*/ 612510 w 1060543"/>
              <a:gd name="connsiteY25" fmla="*/ 101502 h 709438"/>
              <a:gd name="connsiteX26" fmla="*/ 958281 w 1060543"/>
              <a:gd name="connsiteY26" fmla="*/ 0 h 709438"/>
              <a:gd name="connsiteX27" fmla="*/ 1060543 w 1060543"/>
              <a:gd name="connsiteY27" fmla="*/ 102262 h 709438"/>
              <a:gd name="connsiteX28" fmla="*/ 958281 w 1060543"/>
              <a:gd name="connsiteY28" fmla="*/ 204523 h 709438"/>
              <a:gd name="connsiteX29" fmla="*/ 856019 w 1060543"/>
              <a:gd name="connsiteY29" fmla="*/ 102262 h 709438"/>
              <a:gd name="connsiteX30" fmla="*/ 958281 w 1060543"/>
              <a:gd name="connsiteY30" fmla="*/ 0 h 709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60543" h="709438">
                <a:moveTo>
                  <a:pt x="612510" y="101502"/>
                </a:moveTo>
                <a:cubicBezTo>
                  <a:pt x="655492" y="100343"/>
                  <a:pt x="700391" y="104818"/>
                  <a:pt x="746089" y="117600"/>
                </a:cubicBezTo>
                <a:cubicBezTo>
                  <a:pt x="793385" y="125270"/>
                  <a:pt x="830455" y="167452"/>
                  <a:pt x="831733" y="217305"/>
                </a:cubicBezTo>
                <a:lnTo>
                  <a:pt x="831733" y="658307"/>
                </a:lnTo>
                <a:cubicBezTo>
                  <a:pt x="831733" y="686429"/>
                  <a:pt x="808724" y="709438"/>
                  <a:pt x="780602" y="709438"/>
                </a:cubicBezTo>
                <a:cubicBezTo>
                  <a:pt x="752480" y="709438"/>
                  <a:pt x="729472" y="686429"/>
                  <a:pt x="729472" y="658307"/>
                </a:cubicBezTo>
                <a:lnTo>
                  <a:pt x="729472" y="325958"/>
                </a:lnTo>
                <a:lnTo>
                  <a:pt x="477653" y="325958"/>
                </a:lnTo>
                <a:lnTo>
                  <a:pt x="579915" y="398819"/>
                </a:lnTo>
                <a:cubicBezTo>
                  <a:pt x="600367" y="412880"/>
                  <a:pt x="606758" y="441002"/>
                  <a:pt x="595254" y="464011"/>
                </a:cubicBezTo>
                <a:lnTo>
                  <a:pt x="480210" y="681316"/>
                </a:lnTo>
                <a:cubicBezTo>
                  <a:pt x="471262" y="697934"/>
                  <a:pt x="453366" y="708160"/>
                  <a:pt x="435470" y="708160"/>
                </a:cubicBezTo>
                <a:cubicBezTo>
                  <a:pt x="426523" y="708160"/>
                  <a:pt x="418853" y="705603"/>
                  <a:pt x="411183" y="701768"/>
                </a:cubicBezTo>
                <a:cubicBezTo>
                  <a:pt x="385618" y="688986"/>
                  <a:pt x="376670" y="658307"/>
                  <a:pt x="389453" y="632742"/>
                </a:cubicBezTo>
                <a:lnTo>
                  <a:pt x="482766" y="455063"/>
                </a:lnTo>
                <a:lnTo>
                  <a:pt x="344714" y="355358"/>
                </a:lnTo>
                <a:lnTo>
                  <a:pt x="344714" y="541985"/>
                </a:lnTo>
                <a:cubicBezTo>
                  <a:pt x="344714" y="561159"/>
                  <a:pt x="333209" y="579055"/>
                  <a:pt x="315314" y="588003"/>
                </a:cubicBezTo>
                <a:lnTo>
                  <a:pt x="72442" y="703047"/>
                </a:lnTo>
                <a:cubicBezTo>
                  <a:pt x="66051" y="706882"/>
                  <a:pt x="58381" y="708160"/>
                  <a:pt x="50712" y="708160"/>
                </a:cubicBezTo>
                <a:cubicBezTo>
                  <a:pt x="31538" y="708160"/>
                  <a:pt x="13642" y="696655"/>
                  <a:pt x="4694" y="678760"/>
                </a:cubicBezTo>
                <a:cubicBezTo>
                  <a:pt x="-6810" y="653194"/>
                  <a:pt x="3416" y="622516"/>
                  <a:pt x="28981" y="611012"/>
                </a:cubicBezTo>
                <a:lnTo>
                  <a:pt x="242452" y="510029"/>
                </a:lnTo>
                <a:lnTo>
                  <a:pt x="242452" y="295280"/>
                </a:lnTo>
                <a:cubicBezTo>
                  <a:pt x="242452" y="249261"/>
                  <a:pt x="269296" y="210913"/>
                  <a:pt x="307644" y="191739"/>
                </a:cubicBezTo>
                <a:cubicBezTo>
                  <a:pt x="371877" y="159144"/>
                  <a:pt x="483565" y="104977"/>
                  <a:pt x="612510" y="101502"/>
                </a:cubicBezTo>
                <a:close/>
                <a:moveTo>
                  <a:pt x="958281" y="0"/>
                </a:moveTo>
                <a:cubicBezTo>
                  <a:pt x="1014759" y="0"/>
                  <a:pt x="1060543" y="45784"/>
                  <a:pt x="1060543" y="102262"/>
                </a:cubicBezTo>
                <a:cubicBezTo>
                  <a:pt x="1060543" y="158740"/>
                  <a:pt x="1014759" y="204523"/>
                  <a:pt x="958281" y="204523"/>
                </a:cubicBezTo>
                <a:cubicBezTo>
                  <a:pt x="901803" y="204523"/>
                  <a:pt x="856019" y="158740"/>
                  <a:pt x="856019" y="102262"/>
                </a:cubicBezTo>
                <a:cubicBezTo>
                  <a:pt x="856019" y="45784"/>
                  <a:pt x="901803" y="0"/>
                  <a:pt x="958281" y="0"/>
                </a:cubicBezTo>
                <a:close/>
              </a:path>
            </a:pathLst>
          </a:custGeom>
          <a:solidFill>
            <a:sysClr val="window" lastClr="FFFFFF"/>
          </a:solidFill>
          <a:ln w="12700" cap="flat">
            <a:noFill/>
            <a:prstDash val="solid"/>
            <a:miter/>
          </a:ln>
          <a:effectLst>
            <a:outerShdw blurRad="50800" dist="38100" dir="10800000" algn="r" rotWithShape="0">
              <a:prstClr val="black">
                <a:alpha val="40000"/>
              </a:prstClr>
            </a:outerShdw>
          </a:effectLst>
        </p:spPr>
        <p:txBody>
          <a:bodyPr rtlCol="0"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black"/>
              </a:solidFill>
              <a:effectLst/>
              <a:uLnTx/>
              <a:uFillTx/>
            </a:endParaRPr>
          </a:p>
        </p:txBody>
      </p:sp>
      <p:sp>
        <p:nvSpPr>
          <p:cNvPr id="61" name="Freeform: Shape 23">
            <a:extLst>
              <a:ext uri="{FF2B5EF4-FFF2-40B4-BE49-F238E27FC236}">
                <a16:creationId xmlns:a16="http://schemas.microsoft.com/office/drawing/2014/main" id="{049B738D-2D3D-4264-96CE-ABB8C9CC3B00}"/>
              </a:ext>
            </a:extLst>
          </p:cNvPr>
          <p:cNvSpPr/>
          <p:nvPr/>
        </p:nvSpPr>
        <p:spPr>
          <a:xfrm>
            <a:off x="4363354" y="3517563"/>
            <a:ext cx="311174" cy="477552"/>
          </a:xfrm>
          <a:custGeom>
            <a:avLst/>
            <a:gdLst>
              <a:gd name="connsiteX0" fmla="*/ 385108 w 716312"/>
              <a:gd name="connsiteY0" fmla="*/ 230088 h 1099310"/>
              <a:gd name="connsiteX1" fmla="*/ 474587 w 716312"/>
              <a:gd name="connsiteY1" fmla="*/ 283775 h 1099310"/>
              <a:gd name="connsiteX2" fmla="*/ 550004 w 716312"/>
              <a:gd name="connsiteY2" fmla="*/ 457619 h 1099310"/>
              <a:gd name="connsiteX3" fmla="*/ 681666 w 716312"/>
              <a:gd name="connsiteY3" fmla="*/ 501081 h 1099310"/>
              <a:gd name="connsiteX4" fmla="*/ 713622 w 716312"/>
              <a:gd name="connsiteY4" fmla="*/ 566273 h 1099310"/>
              <a:gd name="connsiteX5" fmla="*/ 665048 w 716312"/>
              <a:gd name="connsiteY5" fmla="*/ 600786 h 1099310"/>
              <a:gd name="connsiteX6" fmla="*/ 648431 w 716312"/>
              <a:gd name="connsiteY6" fmla="*/ 598230 h 1099310"/>
              <a:gd name="connsiteX7" fmla="*/ 495039 w 716312"/>
              <a:gd name="connsiteY7" fmla="*/ 547099 h 1099310"/>
              <a:gd name="connsiteX8" fmla="*/ 464360 w 716312"/>
              <a:gd name="connsiteY8" fmla="*/ 518977 h 1099310"/>
              <a:gd name="connsiteX9" fmla="*/ 440073 w 716312"/>
              <a:gd name="connsiteY9" fmla="*/ 462732 h 1099310"/>
              <a:gd name="connsiteX10" fmla="*/ 405560 w 716312"/>
              <a:gd name="connsiteY10" fmla="*/ 635299 h 1099310"/>
              <a:gd name="connsiteX11" fmla="*/ 529552 w 716312"/>
              <a:gd name="connsiteY11" fmla="*/ 726056 h 1099310"/>
              <a:gd name="connsiteX12" fmla="*/ 550004 w 716312"/>
              <a:gd name="connsiteY12" fmla="*/ 766961 h 1099310"/>
              <a:gd name="connsiteX13" fmla="*/ 550004 w 716312"/>
              <a:gd name="connsiteY13" fmla="*/ 1048179 h 1099310"/>
              <a:gd name="connsiteX14" fmla="*/ 498874 w 716312"/>
              <a:gd name="connsiteY14" fmla="*/ 1099310 h 1099310"/>
              <a:gd name="connsiteX15" fmla="*/ 447743 w 716312"/>
              <a:gd name="connsiteY15" fmla="*/ 1048179 h 1099310"/>
              <a:gd name="connsiteX16" fmla="*/ 447743 w 716312"/>
              <a:gd name="connsiteY16" fmla="*/ 792526 h 1099310"/>
              <a:gd name="connsiteX17" fmla="*/ 309689 w 716312"/>
              <a:gd name="connsiteY17" fmla="*/ 692821 h 1099310"/>
              <a:gd name="connsiteX18" fmla="*/ 279012 w 716312"/>
              <a:gd name="connsiteY18" fmla="*/ 841100 h 1099310"/>
              <a:gd name="connsiteX19" fmla="*/ 268786 w 716312"/>
              <a:gd name="connsiteY19" fmla="*/ 862831 h 1099310"/>
              <a:gd name="connsiteX20" fmla="*/ 89828 w 716312"/>
              <a:gd name="connsiteY20" fmla="*/ 1080136 h 1099310"/>
              <a:gd name="connsiteX21" fmla="*/ 50201 w 716312"/>
              <a:gd name="connsiteY21" fmla="*/ 1099310 h 1099310"/>
              <a:gd name="connsiteX22" fmla="*/ 18245 w 716312"/>
              <a:gd name="connsiteY22" fmla="*/ 1087805 h 1099310"/>
              <a:gd name="connsiteX23" fmla="*/ 11853 w 716312"/>
              <a:gd name="connsiteY23" fmla="*/ 1016222 h 1099310"/>
              <a:gd name="connsiteX24" fmla="*/ 183141 w 716312"/>
              <a:gd name="connsiteY24" fmla="*/ 807865 h 1099310"/>
              <a:gd name="connsiteX25" fmla="*/ 271342 w 716312"/>
              <a:gd name="connsiteY25" fmla="*/ 377089 h 1099310"/>
              <a:gd name="connsiteX26" fmla="*/ 217655 w 716312"/>
              <a:gd name="connsiteY26" fmla="*/ 397541 h 1099310"/>
              <a:gd name="connsiteX27" fmla="*/ 165245 w 716312"/>
              <a:gd name="connsiteY27" fmla="*/ 530481 h 1099310"/>
              <a:gd name="connsiteX28" fmla="*/ 117949 w 716312"/>
              <a:gd name="connsiteY28" fmla="*/ 562438 h 1099310"/>
              <a:gd name="connsiteX29" fmla="*/ 98775 w 716312"/>
              <a:gd name="connsiteY29" fmla="*/ 558603 h 1099310"/>
              <a:gd name="connsiteX30" fmla="*/ 70654 w 716312"/>
              <a:gd name="connsiteY30" fmla="*/ 492132 h 1099310"/>
              <a:gd name="connsiteX31" fmla="*/ 134567 w 716312"/>
              <a:gd name="connsiteY31" fmla="*/ 338741 h 1099310"/>
              <a:gd name="connsiteX32" fmla="*/ 162689 w 716312"/>
              <a:gd name="connsiteY32" fmla="*/ 310619 h 1099310"/>
              <a:gd name="connsiteX33" fmla="*/ 341646 w 716312"/>
              <a:gd name="connsiteY33" fmla="*/ 240314 h 1099310"/>
              <a:gd name="connsiteX34" fmla="*/ 385108 w 716312"/>
              <a:gd name="connsiteY34" fmla="*/ 230088 h 1099310"/>
              <a:gd name="connsiteX35" fmla="*/ 422178 w 716312"/>
              <a:gd name="connsiteY35" fmla="*/ 0 h 1099310"/>
              <a:gd name="connsiteX36" fmla="*/ 524440 w 716312"/>
              <a:gd name="connsiteY36" fmla="*/ 102261 h 1099310"/>
              <a:gd name="connsiteX37" fmla="*/ 422178 w 716312"/>
              <a:gd name="connsiteY37" fmla="*/ 204524 h 1099310"/>
              <a:gd name="connsiteX38" fmla="*/ 319916 w 716312"/>
              <a:gd name="connsiteY38" fmla="*/ 102261 h 1099310"/>
              <a:gd name="connsiteX39" fmla="*/ 422178 w 716312"/>
              <a:gd name="connsiteY39" fmla="*/ 0 h 1099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16312" h="1099310">
                <a:moveTo>
                  <a:pt x="385108" y="230088"/>
                </a:moveTo>
                <a:cubicBezTo>
                  <a:pt x="423456" y="230088"/>
                  <a:pt x="456691" y="251819"/>
                  <a:pt x="474587" y="283775"/>
                </a:cubicBezTo>
                <a:cubicBezTo>
                  <a:pt x="477143" y="288888"/>
                  <a:pt x="550004" y="457619"/>
                  <a:pt x="550004" y="457619"/>
                </a:cubicBezTo>
                <a:lnTo>
                  <a:pt x="681666" y="501081"/>
                </a:lnTo>
                <a:cubicBezTo>
                  <a:pt x="708509" y="510029"/>
                  <a:pt x="722570" y="539429"/>
                  <a:pt x="713622" y="566273"/>
                </a:cubicBezTo>
                <a:cubicBezTo>
                  <a:pt x="705953" y="586725"/>
                  <a:pt x="686779" y="600786"/>
                  <a:pt x="665048" y="600786"/>
                </a:cubicBezTo>
                <a:cubicBezTo>
                  <a:pt x="658657" y="600786"/>
                  <a:pt x="653544" y="599508"/>
                  <a:pt x="648431" y="598230"/>
                </a:cubicBezTo>
                <a:lnTo>
                  <a:pt x="495039" y="547099"/>
                </a:lnTo>
                <a:cubicBezTo>
                  <a:pt x="480978" y="541986"/>
                  <a:pt x="470752" y="531760"/>
                  <a:pt x="464360" y="518977"/>
                </a:cubicBezTo>
                <a:lnTo>
                  <a:pt x="440073" y="462732"/>
                </a:lnTo>
                <a:lnTo>
                  <a:pt x="405560" y="635299"/>
                </a:lnTo>
                <a:lnTo>
                  <a:pt x="529552" y="726056"/>
                </a:lnTo>
                <a:cubicBezTo>
                  <a:pt x="542335" y="735004"/>
                  <a:pt x="550004" y="750343"/>
                  <a:pt x="550004" y="766961"/>
                </a:cubicBezTo>
                <a:lnTo>
                  <a:pt x="550004" y="1048179"/>
                </a:lnTo>
                <a:cubicBezTo>
                  <a:pt x="550004" y="1076301"/>
                  <a:pt x="526995" y="1099310"/>
                  <a:pt x="498874" y="1099310"/>
                </a:cubicBezTo>
                <a:cubicBezTo>
                  <a:pt x="470752" y="1099310"/>
                  <a:pt x="447743" y="1076301"/>
                  <a:pt x="447743" y="1048179"/>
                </a:cubicBezTo>
                <a:lnTo>
                  <a:pt x="447743" y="792526"/>
                </a:lnTo>
                <a:lnTo>
                  <a:pt x="309689" y="692821"/>
                </a:lnTo>
                <a:lnTo>
                  <a:pt x="279012" y="841100"/>
                </a:lnTo>
                <a:cubicBezTo>
                  <a:pt x="277734" y="848770"/>
                  <a:pt x="273899" y="856439"/>
                  <a:pt x="268786" y="862831"/>
                </a:cubicBezTo>
                <a:lnTo>
                  <a:pt x="89828" y="1080136"/>
                </a:lnTo>
                <a:cubicBezTo>
                  <a:pt x="79601" y="1092918"/>
                  <a:pt x="65541" y="1099310"/>
                  <a:pt x="50201" y="1099310"/>
                </a:cubicBezTo>
                <a:cubicBezTo>
                  <a:pt x="38697" y="1099310"/>
                  <a:pt x="27193" y="1095475"/>
                  <a:pt x="18245" y="1087805"/>
                </a:cubicBezTo>
                <a:cubicBezTo>
                  <a:pt x="-3486" y="1069910"/>
                  <a:pt x="-6042" y="1037953"/>
                  <a:pt x="11853" y="1016222"/>
                </a:cubicBezTo>
                <a:lnTo>
                  <a:pt x="183141" y="807865"/>
                </a:lnTo>
                <a:lnTo>
                  <a:pt x="271342" y="377089"/>
                </a:lnTo>
                <a:lnTo>
                  <a:pt x="217655" y="397541"/>
                </a:lnTo>
                <a:lnTo>
                  <a:pt x="165245" y="530481"/>
                </a:lnTo>
                <a:cubicBezTo>
                  <a:pt x="157576" y="550934"/>
                  <a:pt x="138402" y="562438"/>
                  <a:pt x="117949" y="562438"/>
                </a:cubicBezTo>
                <a:cubicBezTo>
                  <a:pt x="111558" y="562438"/>
                  <a:pt x="105167" y="561160"/>
                  <a:pt x="98775" y="558603"/>
                </a:cubicBezTo>
                <a:cubicBezTo>
                  <a:pt x="71932" y="548377"/>
                  <a:pt x="60427" y="517699"/>
                  <a:pt x="70654" y="492132"/>
                </a:cubicBezTo>
                <a:lnTo>
                  <a:pt x="134567" y="338741"/>
                </a:lnTo>
                <a:cubicBezTo>
                  <a:pt x="139680" y="325958"/>
                  <a:pt x="149906" y="315732"/>
                  <a:pt x="162689" y="310619"/>
                </a:cubicBezTo>
                <a:lnTo>
                  <a:pt x="341646" y="240314"/>
                </a:lnTo>
                <a:cubicBezTo>
                  <a:pt x="354430" y="233923"/>
                  <a:pt x="369769" y="230088"/>
                  <a:pt x="385108" y="230088"/>
                </a:cubicBezTo>
                <a:close/>
                <a:moveTo>
                  <a:pt x="422178" y="0"/>
                </a:moveTo>
                <a:cubicBezTo>
                  <a:pt x="478656" y="0"/>
                  <a:pt x="524440" y="45784"/>
                  <a:pt x="524440" y="102261"/>
                </a:cubicBezTo>
                <a:cubicBezTo>
                  <a:pt x="524440" y="158740"/>
                  <a:pt x="478656" y="204524"/>
                  <a:pt x="422178" y="204524"/>
                </a:cubicBezTo>
                <a:cubicBezTo>
                  <a:pt x="365700" y="204524"/>
                  <a:pt x="319916" y="158740"/>
                  <a:pt x="319916" y="102261"/>
                </a:cubicBezTo>
                <a:cubicBezTo>
                  <a:pt x="319916" y="45784"/>
                  <a:pt x="365700" y="0"/>
                  <a:pt x="422178" y="0"/>
                </a:cubicBezTo>
                <a:close/>
              </a:path>
            </a:pathLst>
          </a:custGeom>
          <a:solidFill>
            <a:sysClr val="window" lastClr="FFFFFF"/>
          </a:solidFill>
          <a:ln w="12700" cap="flat">
            <a:noFill/>
            <a:prstDash val="solid"/>
            <a:miter/>
          </a:ln>
          <a:effectLst>
            <a:outerShdw blurRad="50800" dist="38100" dir="10800000" algn="r" rotWithShape="0">
              <a:prstClr val="black">
                <a:alpha val="40000"/>
              </a:prstClr>
            </a:outerShdw>
          </a:effectLst>
        </p:spPr>
        <p:txBody>
          <a:bodyPr rtlCol="0"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black"/>
              </a:solidFill>
              <a:effectLst/>
              <a:uLnTx/>
              <a:uFillTx/>
            </a:endParaRPr>
          </a:p>
        </p:txBody>
      </p:sp>
      <p:sp>
        <p:nvSpPr>
          <p:cNvPr id="62" name="Freeform: Shape 22">
            <a:extLst>
              <a:ext uri="{FF2B5EF4-FFF2-40B4-BE49-F238E27FC236}">
                <a16:creationId xmlns:a16="http://schemas.microsoft.com/office/drawing/2014/main" id="{113F7B8E-BE6F-43F5-814A-79DE174DC7DD}"/>
              </a:ext>
            </a:extLst>
          </p:cNvPr>
          <p:cNvSpPr/>
          <p:nvPr/>
        </p:nvSpPr>
        <p:spPr>
          <a:xfrm>
            <a:off x="5080547" y="2928124"/>
            <a:ext cx="419354" cy="477551"/>
          </a:xfrm>
          <a:custGeom>
            <a:avLst/>
            <a:gdLst>
              <a:gd name="connsiteX0" fmla="*/ 383480 w 965338"/>
              <a:gd name="connsiteY0" fmla="*/ 217305 h 1099308"/>
              <a:gd name="connsiteX1" fmla="*/ 600785 w 965338"/>
              <a:gd name="connsiteY1" fmla="*/ 217305 h 1099308"/>
              <a:gd name="connsiteX2" fmla="*/ 627628 w 965338"/>
              <a:gd name="connsiteY2" fmla="*/ 224975 h 1099308"/>
              <a:gd name="connsiteX3" fmla="*/ 824481 w 965338"/>
              <a:gd name="connsiteY3" fmla="*/ 348966 h 1099308"/>
              <a:gd name="connsiteX4" fmla="*/ 869221 w 965338"/>
              <a:gd name="connsiteY4" fmla="*/ 264601 h 1099308"/>
              <a:gd name="connsiteX5" fmla="*/ 938247 w 965338"/>
              <a:gd name="connsiteY5" fmla="*/ 242870 h 1099308"/>
              <a:gd name="connsiteX6" fmla="*/ 958699 w 965338"/>
              <a:gd name="connsiteY6" fmla="*/ 311897 h 1099308"/>
              <a:gd name="connsiteX7" fmla="*/ 888395 w 965338"/>
              <a:gd name="connsiteY7" fmla="*/ 446115 h 1099308"/>
              <a:gd name="connsiteX8" fmla="*/ 856438 w 965338"/>
              <a:gd name="connsiteY8" fmla="*/ 471680 h 1099308"/>
              <a:gd name="connsiteX9" fmla="*/ 815534 w 965338"/>
              <a:gd name="connsiteY9" fmla="*/ 465289 h 1099308"/>
              <a:gd name="connsiteX10" fmla="*/ 667255 w 965338"/>
              <a:gd name="connsiteY10" fmla="*/ 371975 h 1099308"/>
              <a:gd name="connsiteX11" fmla="*/ 536872 w 965338"/>
              <a:gd name="connsiteY11" fmla="*/ 614846 h 1099308"/>
              <a:gd name="connsiteX12" fmla="*/ 660863 w 965338"/>
              <a:gd name="connsiteY12" fmla="*/ 729890 h 1099308"/>
              <a:gd name="connsiteX13" fmla="*/ 677481 w 965338"/>
              <a:gd name="connsiteY13" fmla="*/ 769516 h 1099308"/>
              <a:gd name="connsiteX14" fmla="*/ 664698 w 965338"/>
              <a:gd name="connsiteY14" fmla="*/ 1050734 h 1099308"/>
              <a:gd name="connsiteX15" fmla="*/ 613568 w 965338"/>
              <a:gd name="connsiteY15" fmla="*/ 1099308 h 1099308"/>
              <a:gd name="connsiteX16" fmla="*/ 611011 w 965338"/>
              <a:gd name="connsiteY16" fmla="*/ 1099308 h 1099308"/>
              <a:gd name="connsiteX17" fmla="*/ 563715 w 965338"/>
              <a:gd name="connsiteY17" fmla="*/ 1045621 h 1099308"/>
              <a:gd name="connsiteX18" fmla="*/ 575220 w 965338"/>
              <a:gd name="connsiteY18" fmla="*/ 788690 h 1099308"/>
              <a:gd name="connsiteX19" fmla="*/ 428219 w 965338"/>
              <a:gd name="connsiteY19" fmla="*/ 651915 h 1099308"/>
              <a:gd name="connsiteX20" fmla="*/ 338740 w 965338"/>
              <a:gd name="connsiteY20" fmla="*/ 816812 h 1099308"/>
              <a:gd name="connsiteX21" fmla="*/ 294001 w 965338"/>
              <a:gd name="connsiteY21" fmla="*/ 843655 h 1099308"/>
              <a:gd name="connsiteX22" fmla="*/ 51131 w 965338"/>
              <a:gd name="connsiteY22" fmla="*/ 843655 h 1099308"/>
              <a:gd name="connsiteX23" fmla="*/ 0 w 965338"/>
              <a:gd name="connsiteY23" fmla="*/ 792525 h 1099308"/>
              <a:gd name="connsiteX24" fmla="*/ 51131 w 965338"/>
              <a:gd name="connsiteY24" fmla="*/ 741394 h 1099308"/>
              <a:gd name="connsiteX25" fmla="*/ 263323 w 965338"/>
              <a:gd name="connsiteY25" fmla="*/ 741394 h 1099308"/>
              <a:gd name="connsiteX26" fmla="*/ 489576 w 965338"/>
              <a:gd name="connsiteY26" fmla="*/ 319566 h 1099308"/>
              <a:gd name="connsiteX27" fmla="*/ 414158 w 965338"/>
              <a:gd name="connsiteY27" fmla="*/ 319566 h 1099308"/>
              <a:gd name="connsiteX28" fmla="*/ 345132 w 965338"/>
              <a:gd name="connsiteY28" fmla="*/ 446115 h 1099308"/>
              <a:gd name="connsiteX29" fmla="*/ 300392 w 965338"/>
              <a:gd name="connsiteY29" fmla="*/ 472958 h 1099308"/>
              <a:gd name="connsiteX30" fmla="*/ 276105 w 965338"/>
              <a:gd name="connsiteY30" fmla="*/ 466567 h 1099308"/>
              <a:gd name="connsiteX31" fmla="*/ 255653 w 965338"/>
              <a:gd name="connsiteY31" fmla="*/ 397540 h 1099308"/>
              <a:gd name="connsiteX32" fmla="*/ 338740 w 965338"/>
              <a:gd name="connsiteY32" fmla="*/ 244149 h 1099308"/>
              <a:gd name="connsiteX33" fmla="*/ 383480 w 965338"/>
              <a:gd name="connsiteY33" fmla="*/ 217305 h 1099308"/>
              <a:gd name="connsiteX34" fmla="*/ 690263 w 965338"/>
              <a:gd name="connsiteY34" fmla="*/ 0 h 1099308"/>
              <a:gd name="connsiteX35" fmla="*/ 792525 w 965338"/>
              <a:gd name="connsiteY35" fmla="*/ 102262 h 1099308"/>
              <a:gd name="connsiteX36" fmla="*/ 690263 w 965338"/>
              <a:gd name="connsiteY36" fmla="*/ 204524 h 1099308"/>
              <a:gd name="connsiteX37" fmla="*/ 588002 w 965338"/>
              <a:gd name="connsiteY37" fmla="*/ 102262 h 1099308"/>
              <a:gd name="connsiteX38" fmla="*/ 690263 w 965338"/>
              <a:gd name="connsiteY38" fmla="*/ 0 h 109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65338" h="1099308">
                <a:moveTo>
                  <a:pt x="383480" y="217305"/>
                </a:moveTo>
                <a:lnTo>
                  <a:pt x="600785" y="217305"/>
                </a:lnTo>
                <a:cubicBezTo>
                  <a:pt x="611011" y="217305"/>
                  <a:pt x="619959" y="219862"/>
                  <a:pt x="627628" y="224975"/>
                </a:cubicBezTo>
                <a:lnTo>
                  <a:pt x="824481" y="348966"/>
                </a:lnTo>
                <a:lnTo>
                  <a:pt x="869221" y="264601"/>
                </a:lnTo>
                <a:cubicBezTo>
                  <a:pt x="882003" y="239036"/>
                  <a:pt x="912682" y="230088"/>
                  <a:pt x="938247" y="242870"/>
                </a:cubicBezTo>
                <a:cubicBezTo>
                  <a:pt x="963812" y="256931"/>
                  <a:pt x="972760" y="287610"/>
                  <a:pt x="958699" y="311897"/>
                </a:cubicBezTo>
                <a:lnTo>
                  <a:pt x="888395" y="446115"/>
                </a:lnTo>
                <a:cubicBezTo>
                  <a:pt x="882003" y="458897"/>
                  <a:pt x="870499" y="467845"/>
                  <a:pt x="856438" y="471680"/>
                </a:cubicBezTo>
                <a:cubicBezTo>
                  <a:pt x="842377" y="475515"/>
                  <a:pt x="827038" y="472958"/>
                  <a:pt x="815534" y="465289"/>
                </a:cubicBezTo>
                <a:lnTo>
                  <a:pt x="667255" y="371975"/>
                </a:lnTo>
                <a:lnTo>
                  <a:pt x="536872" y="614846"/>
                </a:lnTo>
                <a:lnTo>
                  <a:pt x="660863" y="729890"/>
                </a:lnTo>
                <a:cubicBezTo>
                  <a:pt x="672368" y="740116"/>
                  <a:pt x="678759" y="754177"/>
                  <a:pt x="677481" y="769516"/>
                </a:cubicBezTo>
                <a:lnTo>
                  <a:pt x="664698" y="1050734"/>
                </a:lnTo>
                <a:cubicBezTo>
                  <a:pt x="663420" y="1077578"/>
                  <a:pt x="640411" y="1099308"/>
                  <a:pt x="613568" y="1099308"/>
                </a:cubicBezTo>
                <a:cubicBezTo>
                  <a:pt x="612289" y="1099308"/>
                  <a:pt x="612289" y="1099308"/>
                  <a:pt x="611011" y="1099308"/>
                </a:cubicBezTo>
                <a:cubicBezTo>
                  <a:pt x="582889" y="1098030"/>
                  <a:pt x="561159" y="1073743"/>
                  <a:pt x="563715" y="1045621"/>
                </a:cubicBezTo>
                <a:lnTo>
                  <a:pt x="575220" y="788690"/>
                </a:lnTo>
                <a:lnTo>
                  <a:pt x="428219" y="651915"/>
                </a:lnTo>
                <a:lnTo>
                  <a:pt x="338740" y="816812"/>
                </a:lnTo>
                <a:cubicBezTo>
                  <a:pt x="329793" y="833429"/>
                  <a:pt x="313175" y="843655"/>
                  <a:pt x="294001" y="843655"/>
                </a:cubicBezTo>
                <a:lnTo>
                  <a:pt x="51131" y="843655"/>
                </a:lnTo>
                <a:cubicBezTo>
                  <a:pt x="23009" y="843655"/>
                  <a:pt x="0" y="820646"/>
                  <a:pt x="0" y="792525"/>
                </a:cubicBezTo>
                <a:cubicBezTo>
                  <a:pt x="0" y="764403"/>
                  <a:pt x="23009" y="741394"/>
                  <a:pt x="51131" y="741394"/>
                </a:cubicBezTo>
                <a:lnTo>
                  <a:pt x="263323" y="741394"/>
                </a:lnTo>
                <a:lnTo>
                  <a:pt x="489576" y="319566"/>
                </a:lnTo>
                <a:lnTo>
                  <a:pt x="414158" y="319566"/>
                </a:lnTo>
                <a:lnTo>
                  <a:pt x="345132" y="446115"/>
                </a:lnTo>
                <a:cubicBezTo>
                  <a:pt x="336184" y="462732"/>
                  <a:pt x="318288" y="472958"/>
                  <a:pt x="300392" y="472958"/>
                </a:cubicBezTo>
                <a:cubicBezTo>
                  <a:pt x="292723" y="472958"/>
                  <a:pt x="283775" y="470402"/>
                  <a:pt x="276105" y="466567"/>
                </a:cubicBezTo>
                <a:cubicBezTo>
                  <a:pt x="251818" y="453784"/>
                  <a:pt x="241592" y="421828"/>
                  <a:pt x="255653" y="397540"/>
                </a:cubicBezTo>
                <a:lnTo>
                  <a:pt x="338740" y="244149"/>
                </a:lnTo>
                <a:cubicBezTo>
                  <a:pt x="347688" y="227531"/>
                  <a:pt x="364306" y="217305"/>
                  <a:pt x="383480" y="217305"/>
                </a:cubicBezTo>
                <a:close/>
                <a:moveTo>
                  <a:pt x="690263" y="0"/>
                </a:moveTo>
                <a:cubicBezTo>
                  <a:pt x="746742" y="0"/>
                  <a:pt x="792525" y="45784"/>
                  <a:pt x="792525" y="102262"/>
                </a:cubicBezTo>
                <a:cubicBezTo>
                  <a:pt x="792525" y="158740"/>
                  <a:pt x="746742" y="204524"/>
                  <a:pt x="690263" y="204524"/>
                </a:cubicBezTo>
                <a:cubicBezTo>
                  <a:pt x="633786" y="204524"/>
                  <a:pt x="588002" y="158740"/>
                  <a:pt x="588002" y="102262"/>
                </a:cubicBezTo>
                <a:cubicBezTo>
                  <a:pt x="588002" y="45784"/>
                  <a:pt x="633786" y="0"/>
                  <a:pt x="690263" y="0"/>
                </a:cubicBezTo>
                <a:close/>
              </a:path>
            </a:pathLst>
          </a:custGeom>
          <a:solidFill>
            <a:sysClr val="window" lastClr="FFFFFF"/>
          </a:solidFill>
          <a:ln w="12700" cap="flat">
            <a:noFill/>
            <a:prstDash val="solid"/>
            <a:miter/>
          </a:ln>
          <a:effectLst>
            <a:outerShdw blurRad="50800" dist="38100" dir="10800000" algn="r" rotWithShape="0">
              <a:prstClr val="black">
                <a:alpha val="40000"/>
              </a:prstClr>
            </a:outerShdw>
          </a:effectLst>
        </p:spPr>
        <p:txBody>
          <a:bodyPr rtlCol="0"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black"/>
              </a:solidFill>
              <a:effectLst/>
              <a:uLnTx/>
              <a:uFillTx/>
            </a:endParaRPr>
          </a:p>
        </p:txBody>
      </p:sp>
      <p:grpSp>
        <p:nvGrpSpPr>
          <p:cNvPr id="63" name="Group 34">
            <a:extLst>
              <a:ext uri="{FF2B5EF4-FFF2-40B4-BE49-F238E27FC236}">
                <a16:creationId xmlns:a16="http://schemas.microsoft.com/office/drawing/2014/main" id="{ED1F5314-333F-472C-81B5-10B76EC7677D}"/>
              </a:ext>
            </a:extLst>
          </p:cNvPr>
          <p:cNvGrpSpPr/>
          <p:nvPr/>
        </p:nvGrpSpPr>
        <p:grpSpPr>
          <a:xfrm>
            <a:off x="1343729" y="2510775"/>
            <a:ext cx="2508191" cy="781055"/>
            <a:chOff x="-350046" y="2742518"/>
            <a:chExt cx="3344256" cy="1041406"/>
          </a:xfrm>
        </p:grpSpPr>
        <p:sp>
          <p:nvSpPr>
            <p:cNvPr id="89" name="TextBox 44">
              <a:extLst>
                <a:ext uri="{FF2B5EF4-FFF2-40B4-BE49-F238E27FC236}">
                  <a16:creationId xmlns:a16="http://schemas.microsoft.com/office/drawing/2014/main" id="{F220507B-839B-4459-8D27-7168917B6AF3}"/>
                </a:ext>
              </a:extLst>
            </p:cNvPr>
            <p:cNvSpPr txBox="1"/>
            <p:nvPr/>
          </p:nvSpPr>
          <p:spPr>
            <a:xfrm>
              <a:off x="-350046" y="2742518"/>
              <a:ext cx="2331054" cy="697628"/>
            </a:xfrm>
            <a:prstGeom prst="rect">
              <a:avLst/>
            </a:prstGeom>
            <a:noFill/>
          </p:spPr>
          <p:txBody>
            <a:bodyPr wrap="square" lIns="0" rIns="0" rtlCol="0" anchor="b">
              <a:spAutoFit/>
            </a:bodyPr>
            <a:lstStyle/>
            <a:p>
              <a:pPr lvl="0" algn="r" defTabSz="685800"/>
              <a:r>
                <a:rPr lang="en-US" altLang="zh-TW" sz="1400" b="1" kern="0" noProof="1" smtClean="0">
                  <a:solidFill>
                    <a:schemeClr val="bg1"/>
                  </a:solidFill>
                </a:rPr>
                <a:t>2008 </a:t>
              </a:r>
              <a:r>
                <a:rPr lang="en-US" altLang="zh-TW" sz="1400" b="1" kern="0" noProof="1">
                  <a:solidFill>
                    <a:schemeClr val="bg1"/>
                  </a:solidFill>
                </a:rPr>
                <a:t>IT </a:t>
              </a:r>
              <a:r>
                <a:rPr lang="zh-TW" altLang="en-US" sz="1400" b="1" kern="0" noProof="1" smtClean="0">
                  <a:solidFill>
                    <a:schemeClr val="bg1"/>
                  </a:solidFill>
                </a:rPr>
                <a:t>主任</a:t>
              </a:r>
              <a:r>
                <a:rPr lang="en-US" altLang="zh-TW" sz="1400" b="1" kern="0" noProof="1" smtClean="0">
                  <a:solidFill>
                    <a:schemeClr val="bg1"/>
                  </a:solidFill>
                </a:rPr>
                <a:t>(G7)</a:t>
              </a:r>
            </a:p>
            <a:p>
              <a:pPr lvl="0" algn="r" defTabSz="685800"/>
              <a:r>
                <a:rPr lang="en-US" altLang="zh-TW" sz="1400" b="1" kern="0" noProof="1" smtClean="0">
                  <a:solidFill>
                    <a:schemeClr val="bg1"/>
                  </a:solidFill>
                </a:rPr>
                <a:t>3Y</a:t>
              </a:r>
              <a:endParaRPr lang="en-US" altLang="zh-TW" sz="1800" b="1" kern="0" noProof="1">
                <a:solidFill>
                  <a:schemeClr val="bg1"/>
                </a:solidFill>
              </a:endParaRPr>
            </a:p>
          </p:txBody>
        </p:sp>
        <p:sp>
          <p:nvSpPr>
            <p:cNvPr id="90" name="TextBox 45">
              <a:extLst>
                <a:ext uri="{FF2B5EF4-FFF2-40B4-BE49-F238E27FC236}">
                  <a16:creationId xmlns:a16="http://schemas.microsoft.com/office/drawing/2014/main" id="{9A09AC15-0943-483D-9BDF-E656E29E95E0}"/>
                </a:ext>
              </a:extLst>
            </p:cNvPr>
            <p:cNvSpPr txBox="1"/>
            <p:nvPr/>
          </p:nvSpPr>
          <p:spPr>
            <a:xfrm>
              <a:off x="215113" y="3414592"/>
              <a:ext cx="2779097" cy="369332"/>
            </a:xfrm>
            <a:prstGeom prst="rect">
              <a:avLst/>
            </a:prstGeom>
            <a:noFill/>
          </p:spPr>
          <p:txBody>
            <a:bodyPr wrap="square" lIns="0" rIns="0" rtlCol="0" anchor="t">
              <a:spAutoFit/>
            </a:bodyPr>
            <a:lstStyle/>
            <a:p>
              <a:pPr marL="171450" lvl="0" indent="-171450" algn="just" defTabSz="685800">
                <a:buFont typeface="Wingdings" panose="05000000000000000000" pitchFamily="2" charset="2"/>
                <a:buChar char="n"/>
              </a:pPr>
              <a:r>
                <a:rPr lang="zh-TW" altLang="en-US" sz="1200" kern="0" noProof="1" smtClean="0">
                  <a:solidFill>
                    <a:srgbClr val="FFC000"/>
                  </a:solidFill>
                  <a:latin typeface="+mn-ea"/>
                </a:rPr>
                <a:t>倉儲管理</a:t>
              </a:r>
              <a:r>
                <a:rPr lang="en-US" altLang="zh-TW" sz="1200" kern="0" noProof="1" smtClean="0">
                  <a:solidFill>
                    <a:srgbClr val="FFC000"/>
                  </a:solidFill>
                  <a:latin typeface="+mn-ea"/>
                </a:rPr>
                <a:t>(WMS) &amp; C/T</a:t>
              </a:r>
              <a:r>
                <a:rPr lang="zh-TW" altLang="en-US" sz="1200" kern="0" noProof="1" smtClean="0">
                  <a:solidFill>
                    <a:srgbClr val="FFC000"/>
                  </a:solidFill>
                  <a:latin typeface="+mn-ea"/>
                </a:rPr>
                <a:t>系統</a:t>
              </a:r>
              <a:endParaRPr lang="en-US" altLang="zh-TW" sz="1050" kern="0" noProof="1">
                <a:solidFill>
                  <a:srgbClr val="FFC000"/>
                </a:solidFill>
                <a:latin typeface="+mn-ea"/>
              </a:endParaRPr>
            </a:p>
          </p:txBody>
        </p:sp>
      </p:grpSp>
      <p:grpSp>
        <p:nvGrpSpPr>
          <p:cNvPr id="65" name="Group 47">
            <a:extLst>
              <a:ext uri="{FF2B5EF4-FFF2-40B4-BE49-F238E27FC236}">
                <a16:creationId xmlns:a16="http://schemas.microsoft.com/office/drawing/2014/main" id="{A625A156-30F1-459B-BCBC-DB22DD1FDB11}"/>
              </a:ext>
            </a:extLst>
          </p:cNvPr>
          <p:cNvGrpSpPr/>
          <p:nvPr/>
        </p:nvGrpSpPr>
        <p:grpSpPr>
          <a:xfrm>
            <a:off x="277343" y="3542549"/>
            <a:ext cx="2202816" cy="1468255"/>
            <a:chOff x="332936" y="2481629"/>
            <a:chExt cx="2937088" cy="1957673"/>
          </a:xfrm>
        </p:grpSpPr>
        <p:sp>
          <p:nvSpPr>
            <p:cNvPr id="84" name="TextBox 52">
              <a:extLst>
                <a:ext uri="{FF2B5EF4-FFF2-40B4-BE49-F238E27FC236}">
                  <a16:creationId xmlns:a16="http://schemas.microsoft.com/office/drawing/2014/main" id="{1F0A2F1E-272E-4078-B7E7-E2C2E2DD19DC}"/>
                </a:ext>
              </a:extLst>
            </p:cNvPr>
            <p:cNvSpPr txBox="1"/>
            <p:nvPr/>
          </p:nvSpPr>
          <p:spPr>
            <a:xfrm>
              <a:off x="332936" y="2481629"/>
              <a:ext cx="2937088" cy="697627"/>
            </a:xfrm>
            <a:prstGeom prst="rect">
              <a:avLst/>
            </a:prstGeom>
            <a:noFill/>
          </p:spPr>
          <p:txBody>
            <a:bodyPr wrap="square" lIns="0" rIns="0" rtlCol="0" anchor="b">
              <a:spAutoFit/>
            </a:bodyPr>
            <a:lstStyle/>
            <a:p>
              <a:pPr lvl="0" algn="r" defTabSz="685800"/>
              <a:r>
                <a:rPr lang="en-US" sz="1400" b="1" kern="0" noProof="1">
                  <a:solidFill>
                    <a:schemeClr val="bg1"/>
                  </a:solidFill>
                </a:rPr>
                <a:t>2000 IT </a:t>
              </a:r>
              <a:r>
                <a:rPr lang="zh-TW" altLang="en-US" sz="1400" b="1" kern="0" noProof="1">
                  <a:solidFill>
                    <a:schemeClr val="bg1"/>
                  </a:solidFill>
                </a:rPr>
                <a:t>專案工程師 </a:t>
              </a:r>
              <a:r>
                <a:rPr lang="en-US" altLang="zh-TW" sz="1400" b="1" kern="0" noProof="1">
                  <a:solidFill>
                    <a:schemeClr val="bg1"/>
                  </a:solidFill>
                </a:rPr>
                <a:t>(</a:t>
              </a:r>
              <a:r>
                <a:rPr lang="en-US" sz="1400" b="1" kern="0" noProof="1">
                  <a:solidFill>
                    <a:schemeClr val="bg1"/>
                  </a:solidFill>
                </a:rPr>
                <a:t>G3 ~ </a:t>
              </a:r>
              <a:r>
                <a:rPr lang="en-US" sz="1400" b="1" kern="0" noProof="1" smtClean="0">
                  <a:solidFill>
                    <a:schemeClr val="bg1"/>
                  </a:solidFill>
                </a:rPr>
                <a:t>G6) 7.6Y</a:t>
              </a:r>
              <a:endParaRPr lang="en-US" sz="1800" b="1" kern="0" noProof="1">
                <a:solidFill>
                  <a:schemeClr val="bg1"/>
                </a:solidFill>
              </a:endParaRPr>
            </a:p>
          </p:txBody>
        </p:sp>
        <p:sp>
          <p:nvSpPr>
            <p:cNvPr id="85" name="TextBox 53">
              <a:extLst>
                <a:ext uri="{FF2B5EF4-FFF2-40B4-BE49-F238E27FC236}">
                  <a16:creationId xmlns:a16="http://schemas.microsoft.com/office/drawing/2014/main" id="{01EBD46D-AA91-417E-BAA6-C1CD5C0B96BE}"/>
                </a:ext>
              </a:extLst>
            </p:cNvPr>
            <p:cNvSpPr txBox="1"/>
            <p:nvPr/>
          </p:nvSpPr>
          <p:spPr>
            <a:xfrm>
              <a:off x="340731" y="3003012"/>
              <a:ext cx="2358041" cy="1436290"/>
            </a:xfrm>
            <a:prstGeom prst="rect">
              <a:avLst/>
            </a:prstGeom>
            <a:noFill/>
          </p:spPr>
          <p:txBody>
            <a:bodyPr wrap="square" lIns="0" rIns="0" rtlCol="0" anchor="t">
              <a:spAutoFit/>
            </a:bodyPr>
            <a:lstStyle/>
            <a:p>
              <a:pPr marL="171450" lvl="0" indent="-171450" algn="just" defTabSz="685800">
                <a:buFont typeface="Wingdings" panose="05000000000000000000" pitchFamily="2" charset="2"/>
                <a:buChar char="n"/>
              </a:pPr>
              <a:r>
                <a:rPr lang="en-US" altLang="zh-TW" sz="1050" kern="0" noProof="1" smtClean="0">
                  <a:solidFill>
                    <a:srgbClr val="FFC000"/>
                  </a:solidFill>
                  <a:latin typeface="+mn-ea"/>
                </a:rPr>
                <a:t>ERP(SAP</a:t>
              </a:r>
              <a:r>
                <a:rPr lang="en-US" altLang="zh-TW" sz="1050" kern="0" noProof="1">
                  <a:solidFill>
                    <a:srgbClr val="FFC000"/>
                  </a:solidFill>
                  <a:latin typeface="+mn-ea"/>
                </a:rPr>
                <a:t>)-</a:t>
              </a:r>
              <a:r>
                <a:rPr lang="zh-TW" altLang="en-US" sz="1050" kern="0" noProof="1">
                  <a:solidFill>
                    <a:srgbClr val="FFC000"/>
                  </a:solidFill>
                  <a:latin typeface="+mn-ea"/>
                </a:rPr>
                <a:t>物料管理</a:t>
              </a:r>
              <a:r>
                <a:rPr lang="en-US" altLang="zh-TW" sz="1050" kern="0" noProof="1">
                  <a:solidFill>
                    <a:srgbClr val="FFC000"/>
                  </a:solidFill>
                  <a:latin typeface="+mn-ea"/>
                </a:rPr>
                <a:t>(MM)</a:t>
              </a:r>
            </a:p>
            <a:p>
              <a:pPr lvl="0" algn="just" defTabSz="685800"/>
              <a:r>
                <a:rPr lang="en-US" altLang="zh-TW" sz="900" kern="0" noProof="1" smtClean="0">
                  <a:solidFill>
                    <a:schemeClr val="bg1"/>
                  </a:solidFill>
                  <a:latin typeface="+mn-ea"/>
                </a:rPr>
                <a:t>- GRP</a:t>
              </a:r>
              <a:r>
                <a:rPr lang="zh-TW" altLang="en-US" sz="900" kern="0" noProof="1">
                  <a:solidFill>
                    <a:schemeClr val="bg1"/>
                  </a:solidFill>
                  <a:latin typeface="+mn-ea"/>
                </a:rPr>
                <a:t>導入</a:t>
              </a:r>
              <a:r>
                <a:rPr lang="en-US" altLang="zh-TW" sz="900" kern="0" noProof="1">
                  <a:solidFill>
                    <a:schemeClr val="bg1"/>
                  </a:solidFill>
                  <a:latin typeface="+mn-ea"/>
                </a:rPr>
                <a:t>-</a:t>
              </a:r>
              <a:r>
                <a:rPr lang="zh-TW" altLang="en-US" sz="900" kern="0" noProof="1">
                  <a:solidFill>
                    <a:schemeClr val="bg1"/>
                  </a:solidFill>
                  <a:latin typeface="+mn-ea"/>
                </a:rPr>
                <a:t>封裝及測試</a:t>
              </a:r>
              <a:r>
                <a:rPr lang="zh-TW" altLang="en-US" sz="900" kern="0" noProof="1" smtClean="0">
                  <a:solidFill>
                    <a:schemeClr val="bg1"/>
                  </a:solidFill>
                  <a:latin typeface="+mn-ea"/>
                </a:rPr>
                <a:t>廠</a:t>
              </a:r>
              <a:endParaRPr lang="en-US" altLang="zh-TW" sz="900" kern="0" noProof="1" smtClean="0">
                <a:solidFill>
                  <a:schemeClr val="bg1"/>
                </a:solidFill>
                <a:latin typeface="+mn-ea"/>
              </a:endParaRPr>
            </a:p>
            <a:p>
              <a:pPr lvl="0" algn="just" defTabSz="685800"/>
              <a:r>
                <a:rPr lang="en-US" altLang="zh-TW" sz="900" kern="0" noProof="1" smtClean="0">
                  <a:solidFill>
                    <a:schemeClr val="bg1"/>
                  </a:solidFill>
                  <a:latin typeface="+mn-ea"/>
                </a:rPr>
                <a:t>- GRP</a:t>
              </a:r>
              <a:r>
                <a:rPr lang="zh-TW" altLang="en-US" sz="900" kern="0" noProof="1">
                  <a:solidFill>
                    <a:schemeClr val="bg1"/>
                  </a:solidFill>
                  <a:latin typeface="+mn-ea"/>
                </a:rPr>
                <a:t>導入</a:t>
              </a:r>
              <a:r>
                <a:rPr lang="en-US" altLang="zh-TW" sz="900" kern="0" noProof="1">
                  <a:solidFill>
                    <a:schemeClr val="bg1"/>
                  </a:solidFill>
                  <a:latin typeface="+mn-ea"/>
                </a:rPr>
                <a:t>-</a:t>
              </a:r>
              <a:r>
                <a:rPr lang="zh-TW" altLang="en-US" sz="900" kern="0" noProof="1">
                  <a:solidFill>
                    <a:schemeClr val="bg1"/>
                  </a:solidFill>
                  <a:latin typeface="+mn-ea"/>
                </a:rPr>
                <a:t>材料</a:t>
              </a:r>
              <a:r>
                <a:rPr lang="zh-TW" altLang="en-US" sz="900" kern="0" noProof="1" smtClean="0">
                  <a:solidFill>
                    <a:schemeClr val="bg1"/>
                  </a:solidFill>
                  <a:latin typeface="+mn-ea"/>
                </a:rPr>
                <a:t>廠</a:t>
              </a:r>
              <a:endParaRPr lang="en-US" altLang="zh-TW" sz="900" kern="0" noProof="1" smtClean="0">
                <a:solidFill>
                  <a:schemeClr val="bg1"/>
                </a:solidFill>
                <a:latin typeface="+mn-ea"/>
              </a:endParaRPr>
            </a:p>
            <a:p>
              <a:pPr lvl="0" algn="just" defTabSz="685800"/>
              <a:r>
                <a:rPr lang="en-US" altLang="zh-TW" sz="900" kern="0" noProof="1" smtClean="0">
                  <a:solidFill>
                    <a:schemeClr val="bg1"/>
                  </a:solidFill>
                  <a:latin typeface="+mn-ea"/>
                </a:rPr>
                <a:t>- GRP</a:t>
              </a:r>
              <a:r>
                <a:rPr lang="zh-TW" altLang="en-US" sz="900" kern="0" noProof="1">
                  <a:solidFill>
                    <a:schemeClr val="bg1"/>
                  </a:solidFill>
                  <a:latin typeface="+mn-ea"/>
                </a:rPr>
                <a:t>導入</a:t>
              </a:r>
              <a:r>
                <a:rPr lang="en-US" altLang="zh-TW" sz="900" kern="0" noProof="1">
                  <a:solidFill>
                    <a:schemeClr val="bg1"/>
                  </a:solidFill>
                  <a:latin typeface="+mn-ea"/>
                </a:rPr>
                <a:t>-</a:t>
              </a:r>
              <a:r>
                <a:rPr lang="zh-TW" altLang="en-US" sz="900" kern="0" noProof="1">
                  <a:solidFill>
                    <a:schemeClr val="bg1"/>
                  </a:solidFill>
                  <a:latin typeface="+mn-ea"/>
                </a:rPr>
                <a:t>中壢</a:t>
              </a:r>
              <a:r>
                <a:rPr lang="en-US" altLang="zh-TW" sz="900" kern="0" noProof="1">
                  <a:solidFill>
                    <a:schemeClr val="bg1"/>
                  </a:solidFill>
                  <a:latin typeface="+mn-ea"/>
                </a:rPr>
                <a:t>Bumping</a:t>
              </a:r>
              <a:r>
                <a:rPr lang="zh-TW" altLang="en-US" sz="900" kern="0" noProof="1" smtClean="0">
                  <a:solidFill>
                    <a:schemeClr val="bg1"/>
                  </a:solidFill>
                  <a:latin typeface="+mn-ea"/>
                </a:rPr>
                <a:t>廠</a:t>
              </a:r>
              <a:endParaRPr lang="en-US" altLang="zh-TW" sz="900" kern="0" noProof="1" smtClean="0">
                <a:solidFill>
                  <a:schemeClr val="bg1"/>
                </a:solidFill>
                <a:latin typeface="+mn-ea"/>
              </a:endParaRPr>
            </a:p>
            <a:p>
              <a:pPr lvl="0" algn="just" defTabSz="685800"/>
              <a:r>
                <a:rPr lang="en-US" altLang="zh-TW" sz="900" kern="0" noProof="1">
                  <a:solidFill>
                    <a:schemeClr val="bg1"/>
                  </a:solidFill>
                  <a:latin typeface="+mn-ea"/>
                </a:rPr>
                <a:t>- GRP</a:t>
              </a:r>
              <a:r>
                <a:rPr lang="zh-TW" altLang="en-US" sz="900" kern="0" noProof="1">
                  <a:solidFill>
                    <a:schemeClr val="bg1"/>
                  </a:solidFill>
                  <a:latin typeface="+mn-ea"/>
                </a:rPr>
                <a:t>導入</a:t>
              </a:r>
              <a:r>
                <a:rPr lang="en-US" altLang="zh-TW" sz="900" kern="0" noProof="1">
                  <a:solidFill>
                    <a:schemeClr val="bg1"/>
                  </a:solidFill>
                  <a:latin typeface="+mn-ea"/>
                </a:rPr>
                <a:t>-</a:t>
              </a:r>
              <a:r>
                <a:rPr lang="zh-TW" altLang="en-US" sz="900" kern="0" noProof="1">
                  <a:solidFill>
                    <a:schemeClr val="bg1"/>
                  </a:solidFill>
                  <a:latin typeface="+mn-ea"/>
                </a:rPr>
                <a:t>上海材料</a:t>
              </a:r>
              <a:r>
                <a:rPr lang="zh-TW" altLang="en-US" sz="900" kern="0" noProof="1" smtClean="0">
                  <a:solidFill>
                    <a:schemeClr val="bg1"/>
                  </a:solidFill>
                  <a:latin typeface="+mn-ea"/>
                </a:rPr>
                <a:t>廠</a:t>
              </a:r>
              <a:endParaRPr lang="zh-TW" altLang="en-US" sz="900" kern="0" noProof="1">
                <a:solidFill>
                  <a:schemeClr val="bg1"/>
                </a:solidFill>
                <a:latin typeface="+mn-ea"/>
              </a:endParaRPr>
            </a:p>
            <a:p>
              <a:pPr lvl="0" algn="just" defTabSz="685800"/>
              <a:r>
                <a:rPr lang="en-US" altLang="zh-TW" sz="900" kern="0" noProof="1" smtClean="0">
                  <a:solidFill>
                    <a:schemeClr val="bg1"/>
                  </a:solidFill>
                  <a:latin typeface="+mn-ea"/>
                </a:rPr>
                <a:t>- SAP/e</a:t>
              </a:r>
            </a:p>
            <a:p>
              <a:pPr lvl="0" algn="just" defTabSz="685800"/>
              <a:r>
                <a:rPr lang="en-US" altLang="zh-TW" sz="900" kern="0" noProof="1" smtClean="0">
                  <a:solidFill>
                    <a:schemeClr val="bg1"/>
                  </a:solidFill>
                  <a:latin typeface="+mn-ea"/>
                </a:rPr>
                <a:t>- </a:t>
              </a:r>
              <a:r>
                <a:rPr lang="zh-TW" altLang="en-US" sz="900" kern="0" noProof="1" smtClean="0">
                  <a:solidFill>
                    <a:schemeClr val="bg1"/>
                  </a:solidFill>
                  <a:latin typeface="+mn-ea"/>
                </a:rPr>
                <a:t>材料自動</a:t>
              </a:r>
              <a:r>
                <a:rPr lang="zh-TW" altLang="en-US" sz="900" kern="0" noProof="1">
                  <a:solidFill>
                    <a:schemeClr val="bg1"/>
                  </a:solidFill>
                  <a:latin typeface="+mn-ea"/>
                </a:rPr>
                <a:t>倉儲</a:t>
              </a:r>
              <a:r>
                <a:rPr lang="zh-TW" altLang="en-US" sz="900" kern="0" noProof="1" smtClean="0">
                  <a:solidFill>
                    <a:schemeClr val="bg1"/>
                  </a:solidFill>
                  <a:latin typeface="+mn-ea"/>
                </a:rPr>
                <a:t>系統</a:t>
              </a:r>
              <a:endParaRPr kumimoji="0" lang="en-US" sz="900" b="0" i="0" u="none" strike="noStrike" kern="0" cap="none" spc="0" normalizeH="0" baseline="0" noProof="1" smtClean="0">
                <a:ln>
                  <a:noFill/>
                </a:ln>
                <a:solidFill>
                  <a:schemeClr val="bg1"/>
                </a:solidFill>
                <a:effectLst/>
                <a:uLnTx/>
                <a:uFillTx/>
                <a:latin typeface="+mn-ea"/>
              </a:endParaRPr>
            </a:p>
          </p:txBody>
        </p:sp>
      </p:grpSp>
      <p:grpSp>
        <p:nvGrpSpPr>
          <p:cNvPr id="66" name="Group 48">
            <a:extLst>
              <a:ext uri="{FF2B5EF4-FFF2-40B4-BE49-F238E27FC236}">
                <a16:creationId xmlns:a16="http://schemas.microsoft.com/office/drawing/2014/main" id="{4A93C01E-100C-477F-9CD5-BC3B4B068872}"/>
              </a:ext>
            </a:extLst>
          </p:cNvPr>
          <p:cNvGrpSpPr/>
          <p:nvPr/>
        </p:nvGrpSpPr>
        <p:grpSpPr>
          <a:xfrm>
            <a:off x="2523022" y="3892644"/>
            <a:ext cx="925128" cy="518804"/>
            <a:chOff x="7468299" y="1280503"/>
            <a:chExt cx="1233504" cy="691739"/>
          </a:xfrm>
        </p:grpSpPr>
        <p:cxnSp>
          <p:nvCxnSpPr>
            <p:cNvPr id="81" name="Straight Connector 49">
              <a:extLst>
                <a:ext uri="{FF2B5EF4-FFF2-40B4-BE49-F238E27FC236}">
                  <a16:creationId xmlns:a16="http://schemas.microsoft.com/office/drawing/2014/main" id="{7553630E-FD07-4BBF-9BBC-A951B2F99F7C}"/>
                </a:ext>
              </a:extLst>
            </p:cNvPr>
            <p:cNvCxnSpPr/>
            <p:nvPr/>
          </p:nvCxnSpPr>
          <p:spPr>
            <a:xfrm flipV="1">
              <a:off x="7468299" y="1280503"/>
              <a:ext cx="1193024" cy="1"/>
            </a:xfrm>
            <a:prstGeom prst="line">
              <a:avLst/>
            </a:prstGeom>
            <a:noFill/>
            <a:ln w="6350" cap="flat" cmpd="sng" algn="ctr">
              <a:solidFill>
                <a:sysClr val="windowText" lastClr="000000">
                  <a:lumMod val="50000"/>
                  <a:lumOff val="50000"/>
                </a:sysClr>
              </a:solidFill>
              <a:prstDash val="solid"/>
              <a:miter lim="800000"/>
            </a:ln>
            <a:effectLst/>
          </p:spPr>
        </p:cxnSp>
        <p:cxnSp>
          <p:nvCxnSpPr>
            <p:cNvPr id="82" name="Straight Connector 50">
              <a:extLst>
                <a:ext uri="{FF2B5EF4-FFF2-40B4-BE49-F238E27FC236}">
                  <a16:creationId xmlns:a16="http://schemas.microsoft.com/office/drawing/2014/main" id="{A6B80EE0-25C8-4B07-853E-7B12676C70BB}"/>
                </a:ext>
              </a:extLst>
            </p:cNvPr>
            <p:cNvCxnSpPr/>
            <p:nvPr/>
          </p:nvCxnSpPr>
          <p:spPr>
            <a:xfrm>
              <a:off x="8661321" y="1280503"/>
              <a:ext cx="0" cy="610776"/>
            </a:xfrm>
            <a:prstGeom prst="line">
              <a:avLst/>
            </a:prstGeom>
            <a:noFill/>
            <a:ln w="6350" cap="flat" cmpd="sng" algn="ctr">
              <a:solidFill>
                <a:sysClr val="windowText" lastClr="000000">
                  <a:lumMod val="50000"/>
                  <a:lumOff val="50000"/>
                </a:sysClr>
              </a:solidFill>
              <a:prstDash val="solid"/>
              <a:miter lim="800000"/>
            </a:ln>
            <a:effectLst/>
          </p:spPr>
        </p:cxnSp>
        <p:sp>
          <p:nvSpPr>
            <p:cNvPr id="83" name="Oval 51">
              <a:extLst>
                <a:ext uri="{FF2B5EF4-FFF2-40B4-BE49-F238E27FC236}">
                  <a16:creationId xmlns:a16="http://schemas.microsoft.com/office/drawing/2014/main" id="{464189C3-4E01-4738-B991-05634B3B8339}"/>
                </a:ext>
              </a:extLst>
            </p:cNvPr>
            <p:cNvSpPr/>
            <p:nvPr/>
          </p:nvSpPr>
          <p:spPr>
            <a:xfrm>
              <a:off x="8620840" y="1891279"/>
              <a:ext cx="80963" cy="80963"/>
            </a:xfrm>
            <a:prstGeom prst="ellipse">
              <a:avLst/>
            </a:prstGeom>
            <a:solidFill>
              <a:sysClr val="window" lastClr="FFFFFF"/>
            </a:solidFill>
            <a:ln w="6350" cap="flat" cmpd="sng" algn="ctr">
              <a:solidFill>
                <a:sysClr val="windowText" lastClr="000000">
                  <a:lumMod val="50000"/>
                  <a:lumOff val="50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1" smtClean="0">
                <a:ln>
                  <a:noFill/>
                </a:ln>
                <a:solidFill>
                  <a:prstClr val="white"/>
                </a:solidFill>
                <a:effectLst/>
                <a:uLnTx/>
                <a:uFillTx/>
                <a:latin typeface="Calibri" panose="020F0502020204030204"/>
                <a:ea typeface="+mn-ea"/>
                <a:cs typeface="+mn-cs"/>
              </a:endParaRPr>
            </a:p>
          </p:txBody>
        </p:sp>
      </p:grpSp>
      <p:grpSp>
        <p:nvGrpSpPr>
          <p:cNvPr id="67" name="Group 55">
            <a:extLst>
              <a:ext uri="{FF2B5EF4-FFF2-40B4-BE49-F238E27FC236}">
                <a16:creationId xmlns:a16="http://schemas.microsoft.com/office/drawing/2014/main" id="{3CF59E62-8A28-47BF-B10A-CFABC0064D28}"/>
              </a:ext>
            </a:extLst>
          </p:cNvPr>
          <p:cNvGrpSpPr/>
          <p:nvPr/>
        </p:nvGrpSpPr>
        <p:grpSpPr>
          <a:xfrm>
            <a:off x="5364088" y="3708488"/>
            <a:ext cx="2160240" cy="908086"/>
            <a:chOff x="-294197" y="2108718"/>
            <a:chExt cx="2880321" cy="1210783"/>
          </a:xfrm>
        </p:grpSpPr>
        <p:sp>
          <p:nvSpPr>
            <p:cNvPr id="79" name="TextBox 60">
              <a:extLst>
                <a:ext uri="{FF2B5EF4-FFF2-40B4-BE49-F238E27FC236}">
                  <a16:creationId xmlns:a16="http://schemas.microsoft.com/office/drawing/2014/main" id="{5A9FD72C-4191-407F-AA3F-749AD5E2FADD}"/>
                </a:ext>
              </a:extLst>
            </p:cNvPr>
            <p:cNvSpPr txBox="1"/>
            <p:nvPr/>
          </p:nvSpPr>
          <p:spPr>
            <a:xfrm>
              <a:off x="-294197" y="2108718"/>
              <a:ext cx="2592289" cy="697628"/>
            </a:xfrm>
            <a:prstGeom prst="rect">
              <a:avLst/>
            </a:prstGeom>
            <a:noFill/>
          </p:spPr>
          <p:txBody>
            <a:bodyPr wrap="square" lIns="0" rIns="0" rtlCol="0" anchor="b">
              <a:spAutoFit/>
            </a:bodyPr>
            <a:lstStyle/>
            <a:p>
              <a:pPr lvl="0" algn="r" defTabSz="685800"/>
              <a:r>
                <a:rPr lang="en-US" altLang="zh-TW" sz="1400" b="1" kern="0" noProof="1" smtClean="0">
                  <a:solidFill>
                    <a:schemeClr val="bg1"/>
                  </a:solidFill>
                </a:rPr>
                <a:t>2011 </a:t>
              </a:r>
              <a:r>
                <a:rPr lang="en-US" altLang="zh-TW" sz="1400" b="1" kern="0" noProof="1">
                  <a:solidFill>
                    <a:schemeClr val="bg1"/>
                  </a:solidFill>
                </a:rPr>
                <a:t>IT </a:t>
              </a:r>
              <a:r>
                <a:rPr lang="zh-TW" altLang="en-US" sz="1400" b="1" kern="0" noProof="1">
                  <a:solidFill>
                    <a:schemeClr val="bg1"/>
                  </a:solidFill>
                </a:rPr>
                <a:t>主任</a:t>
              </a:r>
              <a:r>
                <a:rPr lang="en-US" altLang="zh-TW" sz="1400" b="1" kern="0" noProof="1">
                  <a:solidFill>
                    <a:schemeClr val="bg1"/>
                  </a:solidFill>
                </a:rPr>
                <a:t>(G7</a:t>
              </a:r>
              <a:r>
                <a:rPr lang="en-US" altLang="zh-TW" sz="1400" b="1" kern="0" noProof="1" smtClean="0">
                  <a:solidFill>
                    <a:schemeClr val="bg1"/>
                  </a:solidFill>
                </a:rPr>
                <a:t>)</a:t>
              </a:r>
              <a:r>
                <a:rPr lang="zh-TW" altLang="en-US" sz="1400" b="1" kern="0" noProof="1" smtClean="0">
                  <a:solidFill>
                    <a:schemeClr val="bg1"/>
                  </a:solidFill>
                </a:rPr>
                <a:t> </a:t>
              </a:r>
              <a:endParaRPr lang="en-US" altLang="zh-TW" sz="1400" b="1" kern="0" noProof="1" smtClean="0">
                <a:solidFill>
                  <a:schemeClr val="bg1"/>
                </a:solidFill>
              </a:endParaRPr>
            </a:p>
            <a:p>
              <a:pPr lvl="0" algn="r" defTabSz="685800"/>
              <a:r>
                <a:rPr lang="en-US" altLang="zh-TW" sz="1400" b="1" kern="0" noProof="1" smtClean="0">
                  <a:solidFill>
                    <a:schemeClr val="bg1"/>
                  </a:solidFill>
                </a:rPr>
                <a:t>6.4Y</a:t>
              </a:r>
              <a:endParaRPr lang="en-US" altLang="zh-TW" sz="1800" b="1" kern="0" noProof="1">
                <a:solidFill>
                  <a:schemeClr val="bg1"/>
                </a:solidFill>
              </a:endParaRPr>
            </a:p>
          </p:txBody>
        </p:sp>
        <p:sp>
          <p:nvSpPr>
            <p:cNvPr id="80" name="TextBox 61">
              <a:extLst>
                <a:ext uri="{FF2B5EF4-FFF2-40B4-BE49-F238E27FC236}">
                  <a16:creationId xmlns:a16="http://schemas.microsoft.com/office/drawing/2014/main" id="{ED6CB801-31A0-4880-B71C-BE56840104F2}"/>
                </a:ext>
              </a:extLst>
            </p:cNvPr>
            <p:cNvSpPr txBox="1"/>
            <p:nvPr/>
          </p:nvSpPr>
          <p:spPr>
            <a:xfrm>
              <a:off x="148710" y="2703947"/>
              <a:ext cx="2437414" cy="615554"/>
            </a:xfrm>
            <a:prstGeom prst="rect">
              <a:avLst/>
            </a:prstGeom>
            <a:noFill/>
          </p:spPr>
          <p:txBody>
            <a:bodyPr wrap="square" lIns="0" rIns="0" rtlCol="0" anchor="t">
              <a:spAutoFit/>
            </a:bodyPr>
            <a:lstStyle/>
            <a:p>
              <a:pPr marL="171450" lvl="0" indent="-171450" defTabSz="685800">
                <a:buFont typeface="Wingdings" panose="05000000000000000000" pitchFamily="2" charset="2"/>
                <a:buChar char="n"/>
              </a:pPr>
              <a:r>
                <a:rPr lang="zh-TW" altLang="en-US" sz="1200" kern="0" noProof="1" smtClean="0">
                  <a:solidFill>
                    <a:srgbClr val="FFC000"/>
                  </a:solidFill>
                  <a:latin typeface="+mn-ea"/>
                </a:rPr>
                <a:t>編箱系統 </a:t>
              </a:r>
              <a:r>
                <a:rPr lang="en-US" altLang="zh-TW" sz="1200" kern="0" noProof="1" smtClean="0">
                  <a:solidFill>
                    <a:srgbClr val="FFC000"/>
                  </a:solidFill>
                  <a:latin typeface="+mn-ea"/>
                </a:rPr>
                <a:t>&amp; </a:t>
              </a:r>
              <a:r>
                <a:rPr lang="zh-TW" altLang="en-US" sz="1200" kern="0" noProof="1" smtClean="0">
                  <a:solidFill>
                    <a:srgbClr val="FFC000"/>
                  </a:solidFill>
                  <a:latin typeface="+mn-ea"/>
                </a:rPr>
                <a:t>標籤系統 </a:t>
              </a:r>
              <a:r>
                <a:rPr lang="en-US" altLang="zh-TW" sz="1200" kern="0" noProof="1" smtClean="0">
                  <a:solidFill>
                    <a:srgbClr val="FFC000"/>
                  </a:solidFill>
                  <a:latin typeface="+mn-ea"/>
                </a:rPr>
                <a:t>&amp; </a:t>
              </a:r>
              <a:r>
                <a:rPr lang="zh-TW" altLang="en-US" sz="1200" kern="0" noProof="1" smtClean="0">
                  <a:solidFill>
                    <a:srgbClr val="FFC000"/>
                  </a:solidFill>
                  <a:latin typeface="+mn-ea"/>
                </a:rPr>
                <a:t>表單大師</a:t>
              </a:r>
              <a:r>
                <a:rPr lang="en-US" altLang="zh-TW" sz="1200" kern="0" noProof="1">
                  <a:solidFill>
                    <a:srgbClr val="FFC000"/>
                  </a:solidFill>
                  <a:latin typeface="+mn-ea"/>
                </a:rPr>
                <a:t> </a:t>
              </a:r>
              <a:r>
                <a:rPr lang="en-US" altLang="zh-TW" sz="1200" kern="0" noProof="1" smtClean="0">
                  <a:solidFill>
                    <a:srgbClr val="FFC000"/>
                  </a:solidFill>
                  <a:latin typeface="+mn-ea"/>
                </a:rPr>
                <a:t>&amp; eMemo</a:t>
              </a:r>
            </a:p>
          </p:txBody>
        </p:sp>
      </p:grpSp>
      <p:grpSp>
        <p:nvGrpSpPr>
          <p:cNvPr id="4" name="群組 3"/>
          <p:cNvGrpSpPr/>
          <p:nvPr/>
        </p:nvGrpSpPr>
        <p:grpSpPr>
          <a:xfrm>
            <a:off x="5508104" y="3591148"/>
            <a:ext cx="460247" cy="276746"/>
            <a:chOff x="5508104" y="3591148"/>
            <a:chExt cx="460247" cy="276746"/>
          </a:xfrm>
        </p:grpSpPr>
        <p:sp>
          <p:nvSpPr>
            <p:cNvPr id="88" name="Oval 42">
              <a:extLst>
                <a:ext uri="{FF2B5EF4-FFF2-40B4-BE49-F238E27FC236}">
                  <a16:creationId xmlns:a16="http://schemas.microsoft.com/office/drawing/2014/main" id="{A529241B-44D1-42AB-9692-AF8C485E892A}"/>
                </a:ext>
              </a:extLst>
            </p:cNvPr>
            <p:cNvSpPr/>
            <p:nvPr/>
          </p:nvSpPr>
          <p:spPr>
            <a:xfrm>
              <a:off x="5508104" y="3591148"/>
              <a:ext cx="60722" cy="60722"/>
            </a:xfrm>
            <a:prstGeom prst="ellipse">
              <a:avLst/>
            </a:prstGeom>
            <a:solidFill>
              <a:sysClr val="window" lastClr="FFFFFF"/>
            </a:solidFill>
            <a:ln w="6350" cap="flat" cmpd="sng" algn="ctr">
              <a:solidFill>
                <a:sysClr val="windowText" lastClr="000000">
                  <a:lumMod val="50000"/>
                  <a:lumOff val="50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1" smtClean="0">
                <a:ln>
                  <a:noFill/>
                </a:ln>
                <a:solidFill>
                  <a:prstClr val="white"/>
                </a:solidFill>
                <a:effectLst/>
                <a:uLnTx/>
                <a:uFillTx/>
                <a:latin typeface="Calibri" panose="020F0502020204030204"/>
                <a:ea typeface="+mn-ea"/>
                <a:cs typeface="+mn-cs"/>
              </a:endParaRPr>
            </a:p>
          </p:txBody>
        </p:sp>
        <p:cxnSp>
          <p:nvCxnSpPr>
            <p:cNvPr id="76" name="Straight Connector 57">
              <a:extLst>
                <a:ext uri="{FF2B5EF4-FFF2-40B4-BE49-F238E27FC236}">
                  <a16:creationId xmlns:a16="http://schemas.microsoft.com/office/drawing/2014/main" id="{E2477D34-F663-47EA-A82A-F3F918D52611}"/>
                </a:ext>
              </a:extLst>
            </p:cNvPr>
            <p:cNvCxnSpPr/>
            <p:nvPr/>
          </p:nvCxnSpPr>
          <p:spPr>
            <a:xfrm flipH="1">
              <a:off x="5536350" y="3867891"/>
              <a:ext cx="432001" cy="1"/>
            </a:xfrm>
            <a:prstGeom prst="line">
              <a:avLst/>
            </a:prstGeom>
            <a:noFill/>
            <a:ln w="6350" cap="flat" cmpd="sng" algn="ctr">
              <a:solidFill>
                <a:sysClr val="windowText" lastClr="000000">
                  <a:lumMod val="50000"/>
                  <a:lumOff val="50000"/>
                </a:sysClr>
              </a:solidFill>
              <a:prstDash val="solid"/>
              <a:miter lim="800000"/>
            </a:ln>
            <a:effectLst/>
          </p:spPr>
        </p:cxnSp>
        <p:cxnSp>
          <p:nvCxnSpPr>
            <p:cNvPr id="77" name="Straight Connector 58">
              <a:extLst>
                <a:ext uri="{FF2B5EF4-FFF2-40B4-BE49-F238E27FC236}">
                  <a16:creationId xmlns:a16="http://schemas.microsoft.com/office/drawing/2014/main" id="{CCFA6CA4-AE16-4C70-98A8-008E1882FCDF}"/>
                </a:ext>
              </a:extLst>
            </p:cNvPr>
            <p:cNvCxnSpPr/>
            <p:nvPr/>
          </p:nvCxnSpPr>
          <p:spPr>
            <a:xfrm flipH="1" flipV="1">
              <a:off x="5536353" y="3651894"/>
              <a:ext cx="0" cy="216000"/>
            </a:xfrm>
            <a:prstGeom prst="line">
              <a:avLst/>
            </a:prstGeom>
            <a:noFill/>
            <a:ln w="6350" cap="flat" cmpd="sng" algn="ctr">
              <a:solidFill>
                <a:sysClr val="windowText" lastClr="000000">
                  <a:lumMod val="50000"/>
                  <a:lumOff val="50000"/>
                </a:sysClr>
              </a:solidFill>
              <a:prstDash val="solid"/>
              <a:miter lim="800000"/>
            </a:ln>
            <a:effectLst/>
          </p:spPr>
        </p:cxnSp>
      </p:grpSp>
      <p:grpSp>
        <p:nvGrpSpPr>
          <p:cNvPr id="3" name="群組 2"/>
          <p:cNvGrpSpPr/>
          <p:nvPr/>
        </p:nvGrpSpPr>
        <p:grpSpPr>
          <a:xfrm>
            <a:off x="3203968" y="2859878"/>
            <a:ext cx="1068760" cy="852997"/>
            <a:chOff x="3203968" y="2859878"/>
            <a:chExt cx="1068760" cy="852997"/>
          </a:xfrm>
        </p:grpSpPr>
        <p:cxnSp>
          <p:nvCxnSpPr>
            <p:cNvPr id="86" name="Straight Connector 37">
              <a:extLst>
                <a:ext uri="{FF2B5EF4-FFF2-40B4-BE49-F238E27FC236}">
                  <a16:creationId xmlns:a16="http://schemas.microsoft.com/office/drawing/2014/main" id="{1F29A0D2-293F-4AC7-839C-4221CC2B9F97}"/>
                </a:ext>
              </a:extLst>
            </p:cNvPr>
            <p:cNvCxnSpPr/>
            <p:nvPr/>
          </p:nvCxnSpPr>
          <p:spPr>
            <a:xfrm>
              <a:off x="3203968" y="2860871"/>
              <a:ext cx="1044000" cy="1"/>
            </a:xfrm>
            <a:prstGeom prst="line">
              <a:avLst/>
            </a:prstGeom>
            <a:noFill/>
            <a:ln w="6350" cap="flat" cmpd="sng" algn="ctr">
              <a:solidFill>
                <a:sysClr val="windowText" lastClr="000000">
                  <a:lumMod val="50000"/>
                  <a:lumOff val="50000"/>
                </a:sysClr>
              </a:solidFill>
              <a:prstDash val="solid"/>
              <a:miter lim="800000"/>
            </a:ln>
            <a:effectLst/>
          </p:spPr>
        </p:cxnSp>
        <p:cxnSp>
          <p:nvCxnSpPr>
            <p:cNvPr id="87" name="Straight Connector 38">
              <a:extLst>
                <a:ext uri="{FF2B5EF4-FFF2-40B4-BE49-F238E27FC236}">
                  <a16:creationId xmlns:a16="http://schemas.microsoft.com/office/drawing/2014/main" id="{A5D0737A-B0A7-49CF-8E44-32543E23F8AE}"/>
                </a:ext>
              </a:extLst>
            </p:cNvPr>
            <p:cNvCxnSpPr/>
            <p:nvPr/>
          </p:nvCxnSpPr>
          <p:spPr>
            <a:xfrm flipH="1">
              <a:off x="4242344" y="2859878"/>
              <a:ext cx="0" cy="828000"/>
            </a:xfrm>
            <a:prstGeom prst="line">
              <a:avLst/>
            </a:prstGeom>
            <a:noFill/>
            <a:ln w="6350" cap="flat" cmpd="sng" algn="ctr">
              <a:solidFill>
                <a:sysClr val="windowText" lastClr="000000">
                  <a:lumMod val="50000"/>
                  <a:lumOff val="50000"/>
                </a:sysClr>
              </a:solidFill>
              <a:prstDash val="solid"/>
              <a:miter lim="800000"/>
            </a:ln>
            <a:effectLst/>
          </p:spPr>
        </p:cxnSp>
        <p:sp>
          <p:nvSpPr>
            <p:cNvPr id="78" name="Oval 59">
              <a:extLst>
                <a:ext uri="{FF2B5EF4-FFF2-40B4-BE49-F238E27FC236}">
                  <a16:creationId xmlns:a16="http://schemas.microsoft.com/office/drawing/2014/main" id="{A76C2F04-CE17-4E9D-BAB3-340AB1E786CF}"/>
                </a:ext>
              </a:extLst>
            </p:cNvPr>
            <p:cNvSpPr/>
            <p:nvPr/>
          </p:nvSpPr>
          <p:spPr>
            <a:xfrm flipH="1" flipV="1">
              <a:off x="4211960" y="3651872"/>
              <a:ext cx="60768" cy="61003"/>
            </a:xfrm>
            <a:prstGeom prst="ellipse">
              <a:avLst/>
            </a:prstGeom>
            <a:solidFill>
              <a:sysClr val="window" lastClr="FFFFFF"/>
            </a:solidFill>
            <a:ln w="6350" cap="flat" cmpd="sng" algn="ctr">
              <a:solidFill>
                <a:sysClr val="windowText" lastClr="000000">
                  <a:lumMod val="50000"/>
                  <a:lumOff val="50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1" smtClean="0">
                <a:ln>
                  <a:noFill/>
                </a:ln>
                <a:solidFill>
                  <a:prstClr val="white"/>
                </a:solidFill>
                <a:effectLst/>
                <a:uLnTx/>
                <a:uFillTx/>
                <a:latin typeface="Calibri" panose="020F0502020204030204"/>
                <a:ea typeface="+mn-ea"/>
                <a:cs typeface="+mn-cs"/>
              </a:endParaRPr>
            </a:p>
          </p:txBody>
        </p:sp>
      </p:grpSp>
      <p:grpSp>
        <p:nvGrpSpPr>
          <p:cNvPr id="69" name="Group 2">
            <a:extLst>
              <a:ext uri="{FF2B5EF4-FFF2-40B4-BE49-F238E27FC236}">
                <a16:creationId xmlns:a16="http://schemas.microsoft.com/office/drawing/2014/main" id="{48BC16D6-64F5-4D24-87D7-F013B3ED0E5A}"/>
              </a:ext>
            </a:extLst>
          </p:cNvPr>
          <p:cNvGrpSpPr/>
          <p:nvPr/>
        </p:nvGrpSpPr>
        <p:grpSpPr>
          <a:xfrm>
            <a:off x="6948264" y="2264553"/>
            <a:ext cx="2052954" cy="799200"/>
            <a:chOff x="9264352" y="2368163"/>
            <a:chExt cx="2737272" cy="1065602"/>
          </a:xfrm>
        </p:grpSpPr>
        <p:sp>
          <p:nvSpPr>
            <p:cNvPr id="74" name="TextBox 68">
              <a:extLst>
                <a:ext uri="{FF2B5EF4-FFF2-40B4-BE49-F238E27FC236}">
                  <a16:creationId xmlns:a16="http://schemas.microsoft.com/office/drawing/2014/main" id="{E4D5606B-AF39-42EF-9E18-6548372CCAC7}"/>
                </a:ext>
              </a:extLst>
            </p:cNvPr>
            <p:cNvSpPr txBox="1"/>
            <p:nvPr/>
          </p:nvSpPr>
          <p:spPr>
            <a:xfrm>
              <a:off x="9308704" y="2368163"/>
              <a:ext cx="1976981" cy="697629"/>
            </a:xfrm>
            <a:prstGeom prst="rect">
              <a:avLst/>
            </a:prstGeom>
            <a:noFill/>
          </p:spPr>
          <p:txBody>
            <a:bodyPr wrap="square" lIns="0" rIns="0" rtlCol="0" anchor="b">
              <a:spAutoFit/>
            </a:bodyPr>
            <a:lstStyle/>
            <a:p>
              <a:pPr lvl="0" algn="r" defTabSz="685800"/>
              <a:r>
                <a:rPr lang="en-US" altLang="zh-TW" sz="1400" b="1" kern="0" noProof="1" smtClean="0">
                  <a:solidFill>
                    <a:schemeClr val="bg1"/>
                  </a:solidFill>
                </a:rPr>
                <a:t>2018 </a:t>
              </a:r>
              <a:r>
                <a:rPr lang="en-US" altLang="zh-TW" sz="1400" b="1" kern="0" noProof="1">
                  <a:solidFill>
                    <a:schemeClr val="bg1"/>
                  </a:solidFill>
                </a:rPr>
                <a:t>IT </a:t>
              </a:r>
              <a:r>
                <a:rPr lang="zh-TW" altLang="en-US" sz="1400" b="1" kern="0" noProof="1">
                  <a:solidFill>
                    <a:schemeClr val="bg1"/>
                  </a:solidFill>
                </a:rPr>
                <a:t>主任</a:t>
              </a:r>
              <a:r>
                <a:rPr lang="en-US" altLang="zh-TW" sz="1400" b="1" kern="0" noProof="1">
                  <a:solidFill>
                    <a:schemeClr val="bg1"/>
                  </a:solidFill>
                </a:rPr>
                <a:t>(G7)</a:t>
              </a:r>
            </a:p>
            <a:p>
              <a:pPr lvl="0" algn="r" defTabSz="685800"/>
              <a:r>
                <a:rPr lang="en-US" altLang="zh-TW" sz="1400" b="1" kern="0" noProof="1" smtClean="0">
                  <a:solidFill>
                    <a:schemeClr val="bg1"/>
                  </a:solidFill>
                </a:rPr>
                <a:t>4.2Y</a:t>
              </a:r>
              <a:endParaRPr lang="en-US" altLang="zh-TW" sz="1800" b="1" kern="0" noProof="1">
                <a:solidFill>
                  <a:schemeClr val="bg1"/>
                </a:solidFill>
              </a:endParaRPr>
            </a:p>
          </p:txBody>
        </p:sp>
        <p:sp>
          <p:nvSpPr>
            <p:cNvPr id="75" name="TextBox 69">
              <a:extLst>
                <a:ext uri="{FF2B5EF4-FFF2-40B4-BE49-F238E27FC236}">
                  <a16:creationId xmlns:a16="http://schemas.microsoft.com/office/drawing/2014/main" id="{AC0D2A1D-A86A-49B6-BDB1-949D6A05CD78}"/>
                </a:ext>
              </a:extLst>
            </p:cNvPr>
            <p:cNvSpPr txBox="1"/>
            <p:nvPr/>
          </p:nvSpPr>
          <p:spPr>
            <a:xfrm>
              <a:off x="9264352" y="3064433"/>
              <a:ext cx="2737272" cy="369332"/>
            </a:xfrm>
            <a:prstGeom prst="rect">
              <a:avLst/>
            </a:prstGeom>
            <a:noFill/>
          </p:spPr>
          <p:txBody>
            <a:bodyPr wrap="square" lIns="0" rIns="0" rtlCol="0" anchor="t">
              <a:spAutoFit/>
            </a:bodyPr>
            <a:lstStyle/>
            <a:p>
              <a:pPr marL="171450" lvl="0" indent="-171450" algn="just" defTabSz="685800">
                <a:buFont typeface="Wingdings" panose="05000000000000000000" pitchFamily="2" charset="2"/>
                <a:buChar char="n"/>
              </a:pPr>
              <a:r>
                <a:rPr lang="zh-TW" altLang="en-US" sz="1200" kern="0" noProof="1" smtClean="0">
                  <a:solidFill>
                    <a:srgbClr val="FFC000"/>
                  </a:solidFill>
                  <a:latin typeface="+mn-ea"/>
                </a:rPr>
                <a:t>運輸管理</a:t>
              </a:r>
              <a:r>
                <a:rPr lang="en-US" altLang="zh-TW" sz="1200" kern="0" noProof="1" smtClean="0">
                  <a:solidFill>
                    <a:srgbClr val="FFC000"/>
                  </a:solidFill>
                  <a:latin typeface="+mn-ea"/>
                </a:rPr>
                <a:t>(TMS) &amp; </a:t>
              </a:r>
              <a:r>
                <a:rPr lang="zh-TW" altLang="en-US" sz="1200" kern="0" noProof="1" smtClean="0">
                  <a:solidFill>
                    <a:srgbClr val="FFC000"/>
                  </a:solidFill>
                  <a:latin typeface="+mn-ea"/>
                </a:rPr>
                <a:t>自動線</a:t>
              </a:r>
              <a:endParaRPr lang="en-US" altLang="zh-TW" sz="1200" kern="0" noProof="1">
                <a:solidFill>
                  <a:srgbClr val="FFC000"/>
                </a:solidFill>
                <a:latin typeface="+mn-ea"/>
              </a:endParaRPr>
            </a:p>
          </p:txBody>
        </p:sp>
      </p:grpSp>
      <p:sp>
        <p:nvSpPr>
          <p:cNvPr id="71" name="Freeform: Shape 73">
            <a:extLst>
              <a:ext uri="{FF2B5EF4-FFF2-40B4-BE49-F238E27FC236}">
                <a16:creationId xmlns:a16="http://schemas.microsoft.com/office/drawing/2014/main" id="{46360295-4653-4B02-A5F0-23B97C1B934E}"/>
              </a:ext>
            </a:extLst>
          </p:cNvPr>
          <p:cNvSpPr/>
          <p:nvPr/>
        </p:nvSpPr>
        <p:spPr>
          <a:xfrm>
            <a:off x="5885325" y="2231923"/>
            <a:ext cx="326922" cy="543655"/>
          </a:xfrm>
          <a:custGeom>
            <a:avLst/>
            <a:gdLst>
              <a:gd name="connsiteX0" fmla="*/ 218123 w 435896"/>
              <a:gd name="connsiteY0" fmla="*/ 31266 h 724873"/>
              <a:gd name="connsiteX1" fmla="*/ 280409 w 435896"/>
              <a:gd name="connsiteY1" fmla="*/ 93552 h 724873"/>
              <a:gd name="connsiteX2" fmla="*/ 218123 w 435896"/>
              <a:gd name="connsiteY2" fmla="*/ 155838 h 724873"/>
              <a:gd name="connsiteX3" fmla="*/ 155837 w 435896"/>
              <a:gd name="connsiteY3" fmla="*/ 93552 h 724873"/>
              <a:gd name="connsiteX4" fmla="*/ 218123 w 435896"/>
              <a:gd name="connsiteY4" fmla="*/ 31266 h 724873"/>
              <a:gd name="connsiteX5" fmla="*/ 38468 w 435896"/>
              <a:gd name="connsiteY5" fmla="*/ 901 h 724873"/>
              <a:gd name="connsiteX6" fmla="*/ 57737 w 435896"/>
              <a:gd name="connsiteY6" fmla="*/ 15694 h 724873"/>
              <a:gd name="connsiteX7" fmla="*/ 155838 w 435896"/>
              <a:gd name="connsiteY7" fmla="*/ 182309 h 724873"/>
              <a:gd name="connsiteX8" fmla="*/ 166738 w 435896"/>
              <a:gd name="connsiteY8" fmla="*/ 179195 h 724873"/>
              <a:gd name="connsiteX9" fmla="*/ 218124 w 435896"/>
              <a:gd name="connsiteY9" fmla="*/ 171409 h 724873"/>
              <a:gd name="connsiteX10" fmla="*/ 269510 w 435896"/>
              <a:gd name="connsiteY10" fmla="*/ 179195 h 724873"/>
              <a:gd name="connsiteX11" fmla="*/ 280410 w 435896"/>
              <a:gd name="connsiteY11" fmla="*/ 182309 h 724873"/>
              <a:gd name="connsiteX12" fmla="*/ 378511 w 435896"/>
              <a:gd name="connsiteY12" fmla="*/ 15694 h 724873"/>
              <a:gd name="connsiteX13" fmla="*/ 420554 w 435896"/>
              <a:gd name="connsiteY13" fmla="*/ 4794 h 724873"/>
              <a:gd name="connsiteX14" fmla="*/ 431454 w 435896"/>
              <a:gd name="connsiteY14" fmla="*/ 46837 h 724873"/>
              <a:gd name="connsiteX15" fmla="*/ 295982 w 435896"/>
              <a:gd name="connsiteY15" fmla="*/ 277295 h 724873"/>
              <a:gd name="connsiteX16" fmla="*/ 295982 w 435896"/>
              <a:gd name="connsiteY16" fmla="*/ 482839 h 724873"/>
              <a:gd name="connsiteX17" fmla="*/ 295982 w 435896"/>
              <a:gd name="connsiteY17" fmla="*/ 724873 h 724873"/>
              <a:gd name="connsiteX18" fmla="*/ 233696 w 435896"/>
              <a:gd name="connsiteY18" fmla="*/ 724873 h 724873"/>
              <a:gd name="connsiteX19" fmla="*/ 233696 w 435896"/>
              <a:gd name="connsiteY19" fmla="*/ 451696 h 724873"/>
              <a:gd name="connsiteX20" fmla="*/ 202553 w 435896"/>
              <a:gd name="connsiteY20" fmla="*/ 451696 h 724873"/>
              <a:gd name="connsiteX21" fmla="*/ 202553 w 435896"/>
              <a:gd name="connsiteY21" fmla="*/ 724873 h 724873"/>
              <a:gd name="connsiteX22" fmla="*/ 140267 w 435896"/>
              <a:gd name="connsiteY22" fmla="*/ 724873 h 724873"/>
              <a:gd name="connsiteX23" fmla="*/ 140267 w 435896"/>
              <a:gd name="connsiteY23" fmla="*/ 482839 h 724873"/>
              <a:gd name="connsiteX24" fmla="*/ 140267 w 435896"/>
              <a:gd name="connsiteY24" fmla="*/ 277295 h 724873"/>
              <a:gd name="connsiteX25" fmla="*/ 4794 w 435896"/>
              <a:gd name="connsiteY25" fmla="*/ 46837 h 724873"/>
              <a:gd name="connsiteX26" fmla="*/ 15694 w 435896"/>
              <a:gd name="connsiteY26" fmla="*/ 4794 h 724873"/>
              <a:gd name="connsiteX27" fmla="*/ 38468 w 435896"/>
              <a:gd name="connsiteY27" fmla="*/ 901 h 72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5896" h="724873">
                <a:moveTo>
                  <a:pt x="218123" y="31266"/>
                </a:moveTo>
                <a:cubicBezTo>
                  <a:pt x="252523" y="31266"/>
                  <a:pt x="280409" y="59152"/>
                  <a:pt x="280409" y="93552"/>
                </a:cubicBezTo>
                <a:cubicBezTo>
                  <a:pt x="280409" y="127952"/>
                  <a:pt x="252523" y="155838"/>
                  <a:pt x="218123" y="155838"/>
                </a:cubicBezTo>
                <a:cubicBezTo>
                  <a:pt x="183723" y="155838"/>
                  <a:pt x="155837" y="127952"/>
                  <a:pt x="155837" y="93552"/>
                </a:cubicBezTo>
                <a:cubicBezTo>
                  <a:pt x="155837" y="59152"/>
                  <a:pt x="183723" y="31266"/>
                  <a:pt x="218123" y="31266"/>
                </a:cubicBezTo>
                <a:close/>
                <a:moveTo>
                  <a:pt x="38468" y="901"/>
                </a:moveTo>
                <a:cubicBezTo>
                  <a:pt x="46059" y="2847"/>
                  <a:pt x="53066" y="7908"/>
                  <a:pt x="57737" y="15694"/>
                </a:cubicBezTo>
                <a:lnTo>
                  <a:pt x="155838" y="182309"/>
                </a:lnTo>
                <a:cubicBezTo>
                  <a:pt x="160510" y="180752"/>
                  <a:pt x="163624" y="180752"/>
                  <a:pt x="166738" y="179195"/>
                </a:cubicBezTo>
                <a:cubicBezTo>
                  <a:pt x="183867" y="174523"/>
                  <a:pt x="200996" y="171409"/>
                  <a:pt x="218124" y="171409"/>
                </a:cubicBezTo>
                <a:cubicBezTo>
                  <a:pt x="235253" y="171409"/>
                  <a:pt x="252382" y="174523"/>
                  <a:pt x="269510" y="179195"/>
                </a:cubicBezTo>
                <a:cubicBezTo>
                  <a:pt x="274182" y="179195"/>
                  <a:pt x="277296" y="180752"/>
                  <a:pt x="280410" y="182309"/>
                </a:cubicBezTo>
                <a:lnTo>
                  <a:pt x="378511" y="15694"/>
                </a:lnTo>
                <a:cubicBezTo>
                  <a:pt x="386297" y="1679"/>
                  <a:pt x="404983" y="-4549"/>
                  <a:pt x="420554" y="4794"/>
                </a:cubicBezTo>
                <a:cubicBezTo>
                  <a:pt x="434568" y="12579"/>
                  <a:pt x="440797" y="31265"/>
                  <a:pt x="431454" y="46837"/>
                </a:cubicBezTo>
                <a:lnTo>
                  <a:pt x="295982" y="277295"/>
                </a:lnTo>
                <a:lnTo>
                  <a:pt x="295982" y="482839"/>
                </a:lnTo>
                <a:lnTo>
                  <a:pt x="295982" y="724873"/>
                </a:lnTo>
                <a:lnTo>
                  <a:pt x="233696" y="724873"/>
                </a:lnTo>
                <a:lnTo>
                  <a:pt x="233696" y="451696"/>
                </a:lnTo>
                <a:lnTo>
                  <a:pt x="202553" y="451696"/>
                </a:lnTo>
                <a:lnTo>
                  <a:pt x="202553" y="724873"/>
                </a:lnTo>
                <a:lnTo>
                  <a:pt x="140267" y="724873"/>
                </a:lnTo>
                <a:lnTo>
                  <a:pt x="140267" y="482839"/>
                </a:lnTo>
                <a:lnTo>
                  <a:pt x="140267" y="277295"/>
                </a:lnTo>
                <a:lnTo>
                  <a:pt x="4794" y="46837"/>
                </a:lnTo>
                <a:cubicBezTo>
                  <a:pt x="-4549" y="32822"/>
                  <a:pt x="122" y="14137"/>
                  <a:pt x="15694" y="4794"/>
                </a:cubicBezTo>
                <a:cubicBezTo>
                  <a:pt x="22701" y="123"/>
                  <a:pt x="30876" y="-1046"/>
                  <a:pt x="38468" y="901"/>
                </a:cubicBezTo>
                <a:close/>
              </a:path>
            </a:pathLst>
          </a:custGeom>
          <a:solidFill>
            <a:sysClr val="window" lastClr="FFFFFF"/>
          </a:solidFill>
          <a:ln w="12700" cap="flat">
            <a:noFill/>
            <a:prstDash val="solid"/>
            <a:miter/>
          </a:ln>
          <a:effectLst>
            <a:outerShdw blurRad="50800" dist="38100" dir="10800000" algn="r" rotWithShape="0">
              <a:prstClr val="black">
                <a:alpha val="40000"/>
              </a:prst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black"/>
              </a:solidFill>
              <a:effectLst/>
              <a:uLnTx/>
              <a:uFillTx/>
            </a:endParaRPr>
          </a:p>
        </p:txBody>
      </p:sp>
      <p:grpSp>
        <p:nvGrpSpPr>
          <p:cNvPr id="2" name="群組 1"/>
          <p:cNvGrpSpPr/>
          <p:nvPr/>
        </p:nvGrpSpPr>
        <p:grpSpPr>
          <a:xfrm>
            <a:off x="6521387" y="2427734"/>
            <a:ext cx="534613" cy="205738"/>
            <a:chOff x="6521387" y="2427734"/>
            <a:chExt cx="534613" cy="205738"/>
          </a:xfrm>
        </p:grpSpPr>
        <p:cxnSp>
          <p:nvCxnSpPr>
            <p:cNvPr id="72" name="Straight Connector 65">
              <a:extLst>
                <a:ext uri="{FF2B5EF4-FFF2-40B4-BE49-F238E27FC236}">
                  <a16:creationId xmlns:a16="http://schemas.microsoft.com/office/drawing/2014/main" id="{47DE5C87-0415-4550-890D-6EF8727BB735}"/>
                </a:ext>
              </a:extLst>
            </p:cNvPr>
            <p:cNvCxnSpPr>
              <a:cxnSpLocks/>
            </p:cNvCxnSpPr>
            <p:nvPr/>
          </p:nvCxnSpPr>
          <p:spPr>
            <a:xfrm flipH="1">
              <a:off x="6552000" y="2427734"/>
              <a:ext cx="504000" cy="0"/>
            </a:xfrm>
            <a:prstGeom prst="line">
              <a:avLst/>
            </a:prstGeom>
            <a:noFill/>
            <a:ln w="6350" cap="flat" cmpd="sng" algn="ctr">
              <a:solidFill>
                <a:sysClr val="windowText" lastClr="000000">
                  <a:lumMod val="50000"/>
                  <a:lumOff val="50000"/>
                </a:sysClr>
              </a:solidFill>
              <a:prstDash val="solid"/>
              <a:miter lim="800000"/>
            </a:ln>
            <a:effectLst/>
          </p:spPr>
        </p:cxnSp>
        <p:sp>
          <p:nvSpPr>
            <p:cNvPr id="73" name="Oval 67">
              <a:extLst>
                <a:ext uri="{FF2B5EF4-FFF2-40B4-BE49-F238E27FC236}">
                  <a16:creationId xmlns:a16="http://schemas.microsoft.com/office/drawing/2014/main" id="{4950C368-AF87-43A0-9BFA-70D42494D9F0}"/>
                </a:ext>
              </a:extLst>
            </p:cNvPr>
            <p:cNvSpPr/>
            <p:nvPr/>
          </p:nvSpPr>
          <p:spPr>
            <a:xfrm flipH="1" flipV="1">
              <a:off x="6521387" y="2571750"/>
              <a:ext cx="61722" cy="61722"/>
            </a:xfrm>
            <a:prstGeom prst="ellipse">
              <a:avLst/>
            </a:prstGeom>
            <a:solidFill>
              <a:sysClr val="window" lastClr="FFFFFF"/>
            </a:solidFill>
            <a:ln w="6350" cap="flat" cmpd="sng" algn="ctr">
              <a:solidFill>
                <a:sysClr val="windowText" lastClr="000000">
                  <a:lumMod val="50000"/>
                  <a:lumOff val="50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cxnSp>
          <p:nvCxnSpPr>
            <p:cNvPr id="91" name="Straight Connector 58">
              <a:extLst>
                <a:ext uri="{FF2B5EF4-FFF2-40B4-BE49-F238E27FC236}">
                  <a16:creationId xmlns:a16="http://schemas.microsoft.com/office/drawing/2014/main" id="{CCFA6CA4-AE16-4C70-98A8-008E1882FCDF}"/>
                </a:ext>
              </a:extLst>
            </p:cNvPr>
            <p:cNvCxnSpPr/>
            <p:nvPr/>
          </p:nvCxnSpPr>
          <p:spPr>
            <a:xfrm flipH="1" flipV="1">
              <a:off x="6552248" y="2427750"/>
              <a:ext cx="0" cy="144000"/>
            </a:xfrm>
            <a:prstGeom prst="line">
              <a:avLst/>
            </a:prstGeom>
            <a:noFill/>
            <a:ln w="6350" cap="flat" cmpd="sng" algn="ctr">
              <a:solidFill>
                <a:sysClr val="windowText" lastClr="000000">
                  <a:lumMod val="50000"/>
                  <a:lumOff val="50000"/>
                </a:sysClr>
              </a:solidFill>
              <a:prstDash val="solid"/>
              <a:miter lim="800000"/>
            </a:ln>
            <a:effectLst/>
          </p:spPr>
        </p:cxnSp>
      </p:grpSp>
      <p:sp>
        <p:nvSpPr>
          <p:cNvPr id="47" name="文字方塊 46"/>
          <p:cNvSpPr txBox="1"/>
          <p:nvPr/>
        </p:nvSpPr>
        <p:spPr>
          <a:xfrm>
            <a:off x="7657007" y="1236697"/>
            <a:ext cx="803425" cy="830997"/>
          </a:xfrm>
          <a:prstGeom prst="rect">
            <a:avLst/>
          </a:prstGeom>
          <a:noFill/>
        </p:spPr>
        <p:txBody>
          <a:bodyPr wrap="none" rtlCol="0">
            <a:spAutoFit/>
          </a:bodyPr>
          <a:lstStyle/>
          <a:p>
            <a:r>
              <a:rPr lang="en-US" altLang="zh-TW" sz="2400" i="1" dirty="0" smtClean="0">
                <a:solidFill>
                  <a:srgbClr val="92D050"/>
                </a:solidFill>
              </a:rPr>
              <a:t>3</a:t>
            </a:r>
            <a:r>
              <a:rPr lang="zh-TW" altLang="en-US" sz="1200" i="1" dirty="0" smtClean="0">
                <a:solidFill>
                  <a:schemeClr val="bg1">
                    <a:lumMod val="50000"/>
                  </a:schemeClr>
                </a:solidFill>
              </a:rPr>
              <a:t>小功</a:t>
            </a:r>
            <a:endParaRPr lang="en-US" altLang="zh-TW" sz="1200" i="1" dirty="0" smtClean="0">
              <a:solidFill>
                <a:schemeClr val="bg1">
                  <a:lumMod val="50000"/>
                </a:schemeClr>
              </a:solidFill>
            </a:endParaRPr>
          </a:p>
          <a:p>
            <a:r>
              <a:rPr lang="en-US" altLang="zh-TW" sz="2400" i="1" dirty="0" smtClean="0">
                <a:solidFill>
                  <a:srgbClr val="92D050"/>
                </a:solidFill>
              </a:rPr>
              <a:t>15</a:t>
            </a:r>
            <a:r>
              <a:rPr lang="zh-TW" altLang="en-US" sz="1200" i="1" dirty="0" smtClean="0">
                <a:solidFill>
                  <a:schemeClr val="bg1">
                    <a:lumMod val="50000"/>
                  </a:schemeClr>
                </a:solidFill>
              </a:rPr>
              <a:t>嘉獎</a:t>
            </a:r>
            <a:endParaRPr lang="zh-TW" altLang="en-US" sz="1600" i="1" dirty="0">
              <a:solidFill>
                <a:schemeClr val="bg1">
                  <a:lumMod val="50000"/>
                </a:schemeClr>
              </a:solidFill>
            </a:endParaRPr>
          </a:p>
        </p:txBody>
      </p:sp>
      <p:sp>
        <p:nvSpPr>
          <p:cNvPr id="6" name="右大括弧 5"/>
          <p:cNvSpPr/>
          <p:nvPr/>
        </p:nvSpPr>
        <p:spPr>
          <a:xfrm rot="16200000">
            <a:off x="4404891" y="-2059854"/>
            <a:ext cx="288032" cy="8543129"/>
          </a:xfrm>
          <a:prstGeom prst="rightBrace">
            <a:avLst>
              <a:gd name="adj1" fmla="val 134510"/>
              <a:gd name="adj2" fmla="val 91119"/>
            </a:avLst>
          </a:prstGeom>
          <a:ln w="1270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37014545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819B093F-DDD8-4FA1-B0B2-6BD78FD0BB34}" type="slidenum">
              <a:rPr kumimoji="0" lang="zh-CN" altLang="en-US" sz="900" b="0" i="0" u="none" strike="noStrike" kern="1200" cap="none" spc="0" normalizeH="0" baseline="0" noProof="0" smtClean="0">
                <a:ln>
                  <a:noFill/>
                </a:ln>
                <a:solidFill>
                  <a:prstClr val="black">
                    <a:tint val="75000"/>
                  </a:prstClr>
                </a:solidFill>
                <a:effectLst/>
                <a:uLnTx/>
                <a:uFillTx/>
                <a:latin typeface="Calibri"/>
                <a:ea typeface="微软雅黑"/>
                <a:cs typeface="+mn-cs"/>
              </a:rPr>
              <a:pPr marL="0" marR="0" lvl="0" indent="0" algn="r" defTabSz="685783" rtl="0" eaLnBrk="1" fontAlgn="auto" latinLnBrk="0" hangingPunct="1">
                <a:lnSpc>
                  <a:spcPct val="100000"/>
                </a:lnSpc>
                <a:spcBef>
                  <a:spcPts val="0"/>
                </a:spcBef>
                <a:spcAft>
                  <a:spcPts val="0"/>
                </a:spcAft>
                <a:buClrTx/>
                <a:buSzTx/>
                <a:buFontTx/>
                <a:buNone/>
                <a:tabLst/>
                <a:defRPr/>
              </a:pPr>
              <a:t>26</a:t>
            </a:fld>
            <a:endParaRPr kumimoji="0" lang="zh-CN" altLang="en-US" sz="900" b="0" i="0" u="none" strike="noStrike" kern="1200" cap="none" spc="0" normalizeH="0" baseline="0" noProof="0">
              <a:ln>
                <a:noFill/>
              </a:ln>
              <a:solidFill>
                <a:prstClr val="black">
                  <a:tint val="75000"/>
                </a:prstClr>
              </a:solidFill>
              <a:effectLst/>
              <a:uLnTx/>
              <a:uFillTx/>
              <a:latin typeface="Calibri"/>
              <a:ea typeface="微软雅黑"/>
              <a:cs typeface="+mn-cs"/>
            </a:endParaRPr>
          </a:p>
        </p:txBody>
      </p:sp>
      <p:grpSp>
        <p:nvGrpSpPr>
          <p:cNvPr id="52" name="组合 24"/>
          <p:cNvGrpSpPr/>
          <p:nvPr/>
        </p:nvGrpSpPr>
        <p:grpSpPr>
          <a:xfrm>
            <a:off x="335756" y="213353"/>
            <a:ext cx="385161" cy="431802"/>
            <a:chOff x="447675" y="367239"/>
            <a:chExt cx="513548" cy="575736"/>
          </a:xfrm>
        </p:grpSpPr>
        <p:sp>
          <p:nvSpPr>
            <p:cNvPr id="53" name="等腰三角形 52"/>
            <p:cNvSpPr/>
            <p:nvPr/>
          </p:nvSpPr>
          <p:spPr>
            <a:xfrm rot="5400000">
              <a:off x="414282" y="400632"/>
              <a:ext cx="484204" cy="417418"/>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425" b="0" i="0" u="none" strike="noStrike" kern="1200" cap="none" spc="0" normalizeH="0" baseline="0" noProof="0">
                <a:ln>
                  <a:noFill/>
                </a:ln>
                <a:solidFill>
                  <a:prstClr val="white"/>
                </a:solidFill>
                <a:effectLst/>
                <a:uLnTx/>
                <a:uFillTx/>
                <a:latin typeface="Microsoft YaHei" panose="020B0503020204020204" pitchFamily="34" charset="-122"/>
                <a:ea typeface="微软雅黑"/>
                <a:cs typeface="+mn-cs"/>
              </a:endParaRPr>
            </a:p>
          </p:txBody>
        </p:sp>
        <p:sp>
          <p:nvSpPr>
            <p:cNvPr id="54" name="等腰三角形 53"/>
            <p:cNvSpPr/>
            <p:nvPr/>
          </p:nvSpPr>
          <p:spPr>
            <a:xfrm rot="5400000">
              <a:off x="581357" y="563109"/>
              <a:ext cx="408004" cy="351728"/>
            </a:xfrm>
            <a:prstGeom prst="triangle">
              <a:avLst/>
            </a:prstGeom>
            <a:solidFill>
              <a:srgbClr val="2A999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425" b="0" i="0" u="none" strike="noStrike" kern="1200" cap="none" spc="0" normalizeH="0" baseline="0" noProof="0">
                <a:ln>
                  <a:noFill/>
                </a:ln>
                <a:solidFill>
                  <a:prstClr val="white"/>
                </a:solidFill>
                <a:effectLst/>
                <a:uLnTx/>
                <a:uFillTx/>
                <a:latin typeface="Microsoft YaHei" panose="020B0503020204020204" pitchFamily="34" charset="-122"/>
                <a:ea typeface="微软雅黑"/>
                <a:cs typeface="+mn-cs"/>
              </a:endParaRPr>
            </a:p>
          </p:txBody>
        </p:sp>
      </p:grpSp>
      <p:sp>
        <p:nvSpPr>
          <p:cNvPr id="55" name="矩形 54"/>
          <p:cNvSpPr/>
          <p:nvPr/>
        </p:nvSpPr>
        <p:spPr>
          <a:xfrm>
            <a:off x="766776" y="148409"/>
            <a:ext cx="7920000" cy="500135"/>
          </a:xfrm>
          <a:prstGeom prst="rect">
            <a:avLst/>
          </a:prstGeom>
        </p:spPr>
        <p:txBody>
          <a:bodyPr wrap="square" lIns="68579" tIns="34289" rIns="68579" bIns="34289">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zh-TW" altLang="en-US" sz="28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latin typeface="Calibri"/>
                <a:ea typeface="微軟正黑體" panose="020B0604030504040204" pitchFamily="34" charset="-120"/>
              </a:rPr>
              <a:t>組織角色</a:t>
            </a:r>
            <a:endParaRPr kumimoji="0" lang="zh-CN" altLang="en-US" sz="2800" b="1" i="0" u="none" strike="noStrike" kern="1200" cap="none" spc="0" normalizeH="0" baseline="0" noProof="0" dirty="0">
              <a:ln>
                <a:noFill/>
              </a:ln>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uLnTx/>
              <a:uFillTx/>
              <a:latin typeface="Calibri"/>
              <a:ea typeface="微軟正黑體" panose="020B0604030504040204" pitchFamily="34" charset="-120"/>
              <a:cs typeface="+mn-cs"/>
            </a:endParaRPr>
          </a:p>
        </p:txBody>
      </p:sp>
      <p:grpSp>
        <p:nvGrpSpPr>
          <p:cNvPr id="3" name="群組 2"/>
          <p:cNvGrpSpPr/>
          <p:nvPr/>
        </p:nvGrpSpPr>
        <p:grpSpPr>
          <a:xfrm>
            <a:off x="335756" y="843558"/>
            <a:ext cx="6626480" cy="2879115"/>
            <a:chOff x="335756" y="843558"/>
            <a:chExt cx="6626480" cy="2879115"/>
          </a:xfrm>
        </p:grpSpPr>
        <p:sp>
          <p:nvSpPr>
            <p:cNvPr id="35" name="圓角矩形 34"/>
            <p:cNvSpPr/>
            <p:nvPr/>
          </p:nvSpPr>
          <p:spPr>
            <a:xfrm>
              <a:off x="755577" y="843558"/>
              <a:ext cx="1944000" cy="504000"/>
            </a:xfrm>
            <a:prstGeom prst="round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1400" b="1" kern="0" dirty="0" smtClean="0">
                  <a:solidFill>
                    <a:prstClr val="black"/>
                  </a:solidFill>
                  <a:latin typeface="微軟正黑體"/>
                  <a:ea typeface="微軟正黑體"/>
                </a:rPr>
                <a:t>副總經理</a:t>
              </a:r>
              <a:endParaRPr kumimoji="0" lang="en-US" altLang="zh-TW" sz="1400" b="1" i="0" u="none" strike="noStrike" kern="0" cap="none" spc="0" normalizeH="0" baseline="0" noProof="0" dirty="0" smtClean="0">
                <a:ln>
                  <a:noFill/>
                </a:ln>
                <a:solidFill>
                  <a:prstClr val="black"/>
                </a:solidFill>
                <a:effectLst/>
                <a:uLnTx/>
                <a:uFillTx/>
                <a:latin typeface="微軟正黑體"/>
                <a:ea typeface="微軟正黑體"/>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0" normalizeH="0" baseline="0" noProof="0" dirty="0" smtClean="0">
                  <a:ln>
                    <a:noFill/>
                  </a:ln>
                  <a:solidFill>
                    <a:prstClr val="black"/>
                  </a:solidFill>
                  <a:effectLst/>
                  <a:uLnTx/>
                  <a:uFillTx/>
                  <a:latin typeface="Calibri"/>
                  <a:ea typeface="微軟正黑體"/>
                </a:rPr>
                <a:t>李政傑</a:t>
              </a:r>
              <a:endParaRPr kumimoji="0" lang="zh-TW" altLang="en-US" sz="1400" b="1" i="0" u="none" strike="noStrike" kern="0" cap="none" spc="0" normalizeH="0" baseline="0" noProof="0" dirty="0" smtClean="0">
                <a:ln>
                  <a:noFill/>
                </a:ln>
                <a:solidFill>
                  <a:prstClr val="black"/>
                </a:solidFill>
                <a:effectLst/>
                <a:uLnTx/>
                <a:uFillTx/>
                <a:latin typeface="微軟正黑體"/>
                <a:ea typeface="微軟正黑體"/>
              </a:endParaRPr>
            </a:p>
          </p:txBody>
        </p:sp>
        <p:sp>
          <p:nvSpPr>
            <p:cNvPr id="36" name="圓角矩形 35"/>
            <p:cNvSpPr/>
            <p:nvPr/>
          </p:nvSpPr>
          <p:spPr>
            <a:xfrm>
              <a:off x="755577" y="1562489"/>
              <a:ext cx="1944000" cy="504000"/>
            </a:xfrm>
            <a:prstGeom prst="roundRect">
              <a:avLst/>
            </a:prstGeom>
            <a:solidFill>
              <a:srgbClr val="70AD47">
                <a:lumMod val="40000"/>
                <a:lumOff val="60000"/>
              </a:srgbClr>
            </a:solidFill>
            <a:ln w="12700" cap="flat" cmpd="sng" algn="ctr">
              <a:solidFill>
                <a:sysClr val="windowText" lastClr="000000"/>
              </a:solidFill>
              <a:prstDash val="solid"/>
              <a:miter lim="800000"/>
            </a:ln>
            <a:effectLst/>
          </p:spPr>
          <p:txBody>
            <a:bodyPr rtlCol="0" anchor="ctr"/>
            <a:lstStyle/>
            <a:p>
              <a:pPr lvl="0" algn="ctr" defTabSz="914400"/>
              <a:r>
                <a:rPr lang="zh-TW" altLang="en-US" sz="1200" b="1" kern="0" dirty="0">
                  <a:solidFill>
                    <a:prstClr val="black"/>
                  </a:solidFill>
                  <a:latin typeface="微軟正黑體"/>
                  <a:ea typeface="微軟正黑體"/>
                </a:rPr>
                <a:t>營運及客戶資訊</a:t>
              </a:r>
              <a:r>
                <a:rPr lang="zh-TW" altLang="en-US" sz="1200" b="1" kern="0" dirty="0" smtClean="0">
                  <a:solidFill>
                    <a:prstClr val="black"/>
                  </a:solidFill>
                  <a:latin typeface="微軟正黑體"/>
                  <a:ea typeface="微軟正黑體"/>
                </a:rPr>
                <a:t>處</a:t>
              </a:r>
              <a:endParaRPr lang="en-US" altLang="zh-TW" sz="1200" b="1" kern="0" dirty="0" smtClean="0">
                <a:solidFill>
                  <a:prstClr val="black"/>
                </a:solidFill>
                <a:latin typeface="微軟正黑體"/>
                <a:ea typeface="微軟正黑體"/>
              </a:endParaRPr>
            </a:p>
            <a:p>
              <a:pPr lvl="0" algn="ctr" defTabSz="914400"/>
              <a:r>
                <a:rPr lang="zh-TW" altLang="en-US" sz="1200" b="1" kern="0" dirty="0" smtClean="0">
                  <a:solidFill>
                    <a:prstClr val="black"/>
                  </a:solidFill>
                  <a:latin typeface="微軟正黑體"/>
                  <a:ea typeface="微軟正黑體"/>
                </a:rPr>
                <a:t>謝坤麟 處長</a:t>
              </a:r>
              <a:endParaRPr kumimoji="0" lang="zh-TW" altLang="en-US" sz="1100" b="1" i="0" u="none" strike="noStrike" kern="0" cap="none" spc="0" normalizeH="0" baseline="0" noProof="0" dirty="0" smtClean="0">
                <a:ln>
                  <a:noFill/>
                </a:ln>
                <a:solidFill>
                  <a:prstClr val="black"/>
                </a:solidFill>
                <a:effectLst/>
                <a:uLnTx/>
                <a:uFillTx/>
                <a:latin typeface="微軟正黑體"/>
                <a:ea typeface="微軟正黑體"/>
                <a:cs typeface="+mn-cs"/>
              </a:endParaRPr>
            </a:p>
          </p:txBody>
        </p:sp>
        <p:sp>
          <p:nvSpPr>
            <p:cNvPr id="38" name="圓角矩形 37"/>
            <p:cNvSpPr/>
            <p:nvPr/>
          </p:nvSpPr>
          <p:spPr>
            <a:xfrm>
              <a:off x="335756" y="2355726"/>
              <a:ext cx="1427932" cy="504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lvl="0" algn="ctr" defTabSz="914400"/>
              <a:r>
                <a:rPr lang="zh-TW" altLang="en-US" sz="1000" kern="0" dirty="0">
                  <a:solidFill>
                    <a:schemeClr val="bg2">
                      <a:lumMod val="75000"/>
                    </a:schemeClr>
                  </a:solidFill>
                  <a:latin typeface="微軟正黑體"/>
                  <a:ea typeface="微軟正黑體"/>
                </a:rPr>
                <a:t>營運系統架構整合</a:t>
              </a:r>
              <a:r>
                <a:rPr lang="zh-TW" altLang="en-US" sz="1000" kern="0" dirty="0" smtClean="0">
                  <a:solidFill>
                    <a:schemeClr val="bg2">
                      <a:lumMod val="75000"/>
                    </a:schemeClr>
                  </a:solidFill>
                  <a:latin typeface="微軟正黑體"/>
                  <a:ea typeface="微軟正黑體"/>
                </a:rPr>
                <a:t>部</a:t>
              </a:r>
              <a:endParaRPr kumimoji="0" lang="en-US" altLang="zh-TW" sz="1000" i="0" u="none" strike="noStrike" kern="0" cap="none" spc="0" normalizeH="0" baseline="0" noProof="0" dirty="0" smtClean="0">
                <a:ln>
                  <a:noFill/>
                </a:ln>
                <a:solidFill>
                  <a:schemeClr val="bg2">
                    <a:lumMod val="75000"/>
                  </a:schemeClr>
                </a:solidFill>
                <a:effectLst/>
                <a:uLnTx/>
                <a:uFillTx/>
                <a:latin typeface="微軟正黑體"/>
                <a:ea typeface="微軟正黑體"/>
              </a:endParaRPr>
            </a:p>
            <a:p>
              <a:pPr lvl="0" algn="ctr" defTabSz="914400"/>
              <a:r>
                <a:rPr lang="zh-TW" altLang="en-US" sz="1000" kern="0" dirty="0">
                  <a:solidFill>
                    <a:schemeClr val="bg2">
                      <a:lumMod val="75000"/>
                    </a:schemeClr>
                  </a:solidFill>
                  <a:latin typeface="微軟正黑體"/>
                  <a:ea typeface="微軟正黑體"/>
                </a:rPr>
                <a:t>謝坤麟 </a:t>
              </a:r>
              <a:r>
                <a:rPr lang="zh-TW" altLang="en-US" sz="1000" kern="0" dirty="0" smtClean="0">
                  <a:solidFill>
                    <a:schemeClr val="bg2">
                      <a:lumMod val="75000"/>
                    </a:schemeClr>
                  </a:solidFill>
                  <a:latin typeface="微軟正黑體"/>
                  <a:ea typeface="微軟正黑體"/>
                </a:rPr>
                <a:t>處長</a:t>
              </a:r>
              <a:r>
                <a:rPr lang="en-US" altLang="zh-TW" sz="1000" kern="0" dirty="0" smtClean="0">
                  <a:solidFill>
                    <a:schemeClr val="bg2">
                      <a:lumMod val="75000"/>
                    </a:schemeClr>
                  </a:solidFill>
                  <a:latin typeface="微軟正黑體"/>
                  <a:ea typeface="微軟正黑體"/>
                </a:rPr>
                <a:t>(</a:t>
              </a:r>
              <a:r>
                <a:rPr lang="zh-TW" altLang="en-US" sz="1000" kern="0" dirty="0" smtClean="0">
                  <a:solidFill>
                    <a:schemeClr val="bg2">
                      <a:lumMod val="75000"/>
                    </a:schemeClr>
                  </a:solidFill>
                  <a:latin typeface="微軟正黑體"/>
                  <a:ea typeface="微軟正黑體"/>
                </a:rPr>
                <a:t>兼</a:t>
              </a:r>
              <a:r>
                <a:rPr lang="en-US" altLang="zh-TW" sz="1000" kern="0" dirty="0" smtClean="0">
                  <a:solidFill>
                    <a:schemeClr val="bg2">
                      <a:lumMod val="75000"/>
                    </a:schemeClr>
                  </a:solidFill>
                  <a:latin typeface="微軟正黑體"/>
                  <a:ea typeface="微軟正黑體"/>
                </a:rPr>
                <a:t>)</a:t>
              </a:r>
              <a:endParaRPr kumimoji="0" lang="zh-TW" altLang="en-US" sz="1000" i="0" u="none" strike="noStrike" kern="0" cap="none" spc="0" normalizeH="0" baseline="0" noProof="0" dirty="0" smtClean="0">
                <a:ln>
                  <a:noFill/>
                </a:ln>
                <a:solidFill>
                  <a:schemeClr val="bg2">
                    <a:lumMod val="75000"/>
                  </a:schemeClr>
                </a:solidFill>
                <a:effectLst/>
                <a:uLnTx/>
                <a:uFillTx/>
                <a:latin typeface="微軟正黑體"/>
                <a:ea typeface="微軟正黑體"/>
              </a:endParaRPr>
            </a:p>
          </p:txBody>
        </p:sp>
        <p:sp>
          <p:nvSpPr>
            <p:cNvPr id="39" name="圓角矩形 38"/>
            <p:cNvSpPr/>
            <p:nvPr/>
          </p:nvSpPr>
          <p:spPr>
            <a:xfrm>
              <a:off x="1897657" y="3048108"/>
              <a:ext cx="1367937" cy="674565"/>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lvl="0" algn="ctr" defTabSz="914400"/>
              <a:r>
                <a:rPr lang="zh-TW" altLang="en-US" sz="1400" b="1" kern="0" dirty="0">
                  <a:solidFill>
                    <a:prstClr val="white"/>
                  </a:solidFill>
                  <a:latin typeface="微軟正黑體"/>
                  <a:ea typeface="微軟正黑體"/>
                </a:rPr>
                <a:t>營運</a:t>
              </a:r>
              <a:r>
                <a:rPr lang="zh-TW" altLang="en-US" sz="1400" b="1" kern="0" dirty="0" smtClean="0">
                  <a:solidFill>
                    <a:prstClr val="white"/>
                  </a:solidFill>
                  <a:latin typeface="微軟正黑體"/>
                  <a:ea typeface="微軟正黑體"/>
                </a:rPr>
                <a:t>後勤一</a:t>
              </a:r>
              <a:r>
                <a:rPr lang="zh-TW" altLang="en-US" sz="1400" b="1" kern="0" dirty="0">
                  <a:solidFill>
                    <a:prstClr val="white"/>
                  </a:solidFill>
                  <a:latin typeface="微軟正黑體"/>
                  <a:ea typeface="微軟正黑體"/>
                </a:rPr>
                <a:t>組</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0" normalizeH="0" baseline="0" noProof="0" dirty="0" smtClean="0">
                  <a:ln>
                    <a:noFill/>
                  </a:ln>
                  <a:solidFill>
                    <a:prstClr val="white"/>
                  </a:solidFill>
                  <a:effectLst/>
                  <a:uLnTx/>
                  <a:uFillTx/>
                  <a:latin typeface="微軟正黑體"/>
                  <a:ea typeface="微軟正黑體"/>
                </a:rPr>
                <a:t>柯明政</a:t>
              </a:r>
              <a:endParaRPr kumimoji="0" lang="en-US" altLang="zh-TW" sz="1400" b="1" i="0" u="none" strike="noStrike" kern="0" cap="none" spc="0" normalizeH="0" baseline="0" noProof="0" dirty="0" smtClean="0">
                <a:ln>
                  <a:noFill/>
                </a:ln>
                <a:solidFill>
                  <a:prstClr val="white"/>
                </a:solidFill>
                <a:effectLst/>
                <a:uLnTx/>
                <a:uFillTx/>
                <a:latin typeface="微軟正黑體"/>
                <a:ea typeface="微軟正黑體"/>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0" normalizeH="0" baseline="0" noProof="0" dirty="0" smtClean="0">
                  <a:ln>
                    <a:noFill/>
                  </a:ln>
                  <a:solidFill>
                    <a:prstClr val="white"/>
                  </a:solidFill>
                  <a:effectLst/>
                  <a:uLnTx/>
                  <a:uFillTx/>
                  <a:latin typeface="微軟正黑體"/>
                  <a:ea typeface="微軟正黑體"/>
                </a:rPr>
                <a:t>技術副理</a:t>
              </a:r>
            </a:p>
          </p:txBody>
        </p:sp>
        <p:sp>
          <p:nvSpPr>
            <p:cNvPr id="41" name="圓角矩形 40"/>
            <p:cNvSpPr/>
            <p:nvPr/>
          </p:nvSpPr>
          <p:spPr>
            <a:xfrm>
              <a:off x="3344943" y="2355726"/>
              <a:ext cx="1198823" cy="504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lvl="0" algn="ctr" defTabSz="914400"/>
              <a:r>
                <a:rPr lang="zh-TW" altLang="en-US" sz="1000" kern="0" dirty="0">
                  <a:solidFill>
                    <a:schemeClr val="bg2">
                      <a:lumMod val="75000"/>
                    </a:schemeClr>
                  </a:solidFill>
                  <a:latin typeface="微軟正黑體"/>
                  <a:ea typeface="微軟正黑體"/>
                </a:rPr>
                <a:t>營運配銷</a:t>
              </a:r>
              <a:r>
                <a:rPr lang="zh-TW" altLang="en-US" sz="1000" kern="0" dirty="0" smtClean="0">
                  <a:solidFill>
                    <a:schemeClr val="bg2">
                      <a:lumMod val="75000"/>
                    </a:schemeClr>
                  </a:solidFill>
                  <a:latin typeface="微軟正黑體"/>
                  <a:ea typeface="微軟正黑體"/>
                </a:rPr>
                <a:t>資訊部</a:t>
              </a:r>
              <a:endParaRPr kumimoji="0" lang="en-US" altLang="zh-TW" sz="1000" i="0" u="none" strike="noStrike" kern="0" cap="none" spc="0" normalizeH="0" baseline="0" noProof="0" dirty="0" smtClean="0">
                <a:ln>
                  <a:noFill/>
                </a:ln>
                <a:solidFill>
                  <a:schemeClr val="bg2">
                    <a:lumMod val="75000"/>
                  </a:schemeClr>
                </a:solidFill>
                <a:effectLst/>
                <a:uLnTx/>
                <a:uFillTx/>
                <a:latin typeface="微軟正黑體"/>
                <a:ea typeface="微軟正黑體"/>
              </a:endParaRPr>
            </a:p>
            <a:p>
              <a:pPr lvl="0" algn="ctr" defTabSz="914400"/>
              <a:r>
                <a:rPr lang="zh-TW" altLang="en-US" sz="1000" kern="0" dirty="0" smtClean="0">
                  <a:solidFill>
                    <a:schemeClr val="bg2">
                      <a:lumMod val="75000"/>
                    </a:schemeClr>
                  </a:solidFill>
                  <a:latin typeface="微軟正黑體"/>
                  <a:ea typeface="微軟正黑體"/>
                </a:rPr>
                <a:t>林奇賢 副理</a:t>
              </a:r>
              <a:endParaRPr kumimoji="0" lang="zh-TW" altLang="en-US" sz="1000" i="0" u="none" strike="noStrike" kern="0" cap="none" spc="0" normalizeH="0" baseline="0" noProof="0" dirty="0" smtClean="0">
                <a:ln>
                  <a:noFill/>
                </a:ln>
                <a:solidFill>
                  <a:schemeClr val="bg2">
                    <a:lumMod val="75000"/>
                  </a:schemeClr>
                </a:solidFill>
                <a:effectLst/>
                <a:uLnTx/>
                <a:uFillTx/>
                <a:latin typeface="微軟正黑體"/>
                <a:ea typeface="微軟正黑體"/>
              </a:endParaRPr>
            </a:p>
          </p:txBody>
        </p:sp>
        <p:sp>
          <p:nvSpPr>
            <p:cNvPr id="42" name="圓角矩形 41"/>
            <p:cNvSpPr/>
            <p:nvPr/>
          </p:nvSpPr>
          <p:spPr>
            <a:xfrm>
              <a:off x="4667687" y="2355726"/>
              <a:ext cx="1128449" cy="504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lvl="0" algn="ctr" defTabSz="914400"/>
              <a:r>
                <a:rPr lang="zh-TW" altLang="en-US" sz="1000" kern="0" dirty="0">
                  <a:solidFill>
                    <a:schemeClr val="bg2">
                      <a:lumMod val="75000"/>
                    </a:schemeClr>
                  </a:solidFill>
                  <a:latin typeface="微軟正黑體"/>
                  <a:ea typeface="微軟正黑體"/>
                </a:rPr>
                <a:t>營運計劃</a:t>
              </a:r>
              <a:r>
                <a:rPr lang="zh-TW" altLang="en-US" sz="1000" kern="0" dirty="0" smtClean="0">
                  <a:solidFill>
                    <a:schemeClr val="bg2">
                      <a:lumMod val="75000"/>
                    </a:schemeClr>
                  </a:solidFill>
                  <a:latin typeface="微軟正黑體"/>
                  <a:ea typeface="微軟正黑體"/>
                </a:rPr>
                <a:t>資訊部</a:t>
              </a:r>
              <a:endParaRPr kumimoji="0" lang="en-US" altLang="zh-TW" sz="1000" i="0" u="none" strike="noStrike" kern="0" cap="none" spc="0" normalizeH="0" baseline="0" noProof="0" dirty="0" smtClean="0">
                <a:ln>
                  <a:noFill/>
                </a:ln>
                <a:solidFill>
                  <a:schemeClr val="bg2">
                    <a:lumMod val="75000"/>
                  </a:schemeClr>
                </a:solidFill>
                <a:effectLst/>
                <a:uLnTx/>
                <a:uFillTx/>
                <a:latin typeface="微軟正黑體"/>
                <a:ea typeface="微軟正黑體"/>
              </a:endParaRPr>
            </a:p>
            <a:p>
              <a:pPr lvl="0" algn="ctr" defTabSz="914400"/>
              <a:r>
                <a:rPr lang="zh-TW" altLang="en-US" sz="1000" kern="0" dirty="0" smtClean="0">
                  <a:solidFill>
                    <a:schemeClr val="bg2">
                      <a:lumMod val="75000"/>
                    </a:schemeClr>
                  </a:solidFill>
                  <a:latin typeface="微軟正黑體"/>
                  <a:ea typeface="微軟正黑體"/>
                </a:rPr>
                <a:t>王慧</a:t>
              </a:r>
              <a:r>
                <a:rPr lang="zh-TW" altLang="en-US" sz="1000" kern="0" dirty="0">
                  <a:solidFill>
                    <a:schemeClr val="bg2">
                      <a:lumMod val="75000"/>
                    </a:schemeClr>
                  </a:solidFill>
                  <a:latin typeface="微軟正黑體"/>
                  <a:ea typeface="微軟正黑體"/>
                </a:rPr>
                <a:t>如</a:t>
              </a:r>
              <a:r>
                <a:rPr lang="zh-TW" altLang="en-US" sz="1000" kern="0" dirty="0" smtClean="0">
                  <a:solidFill>
                    <a:schemeClr val="bg2">
                      <a:lumMod val="75000"/>
                    </a:schemeClr>
                  </a:solidFill>
                  <a:latin typeface="微軟正黑體"/>
                  <a:ea typeface="微軟正黑體"/>
                </a:rPr>
                <a:t> 副理</a:t>
              </a:r>
              <a:endParaRPr kumimoji="0" lang="zh-TW" altLang="en-US" sz="1000" i="0" u="none" strike="noStrike" kern="0" cap="none" spc="0" normalizeH="0" baseline="0" noProof="0" dirty="0" smtClean="0">
                <a:ln>
                  <a:noFill/>
                </a:ln>
                <a:solidFill>
                  <a:schemeClr val="bg2">
                    <a:lumMod val="75000"/>
                  </a:schemeClr>
                </a:solidFill>
                <a:effectLst/>
                <a:uLnTx/>
                <a:uFillTx/>
                <a:latin typeface="微軟正黑體"/>
                <a:ea typeface="微軟正黑體"/>
              </a:endParaRPr>
            </a:p>
          </p:txBody>
        </p:sp>
        <p:sp>
          <p:nvSpPr>
            <p:cNvPr id="44" name="圓角矩形 43"/>
            <p:cNvSpPr/>
            <p:nvPr/>
          </p:nvSpPr>
          <p:spPr>
            <a:xfrm>
              <a:off x="5994675" y="2355726"/>
              <a:ext cx="951955" cy="504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lvl="0" algn="ctr" defTabSz="914400"/>
              <a:r>
                <a:rPr lang="zh-TW" altLang="en-US" sz="1000" kern="0" dirty="0" smtClean="0">
                  <a:solidFill>
                    <a:schemeClr val="bg2">
                      <a:lumMod val="75000"/>
                    </a:schemeClr>
                  </a:solidFill>
                  <a:latin typeface="微軟正黑體"/>
                  <a:ea typeface="微軟正黑體"/>
                </a:rPr>
                <a:t>客戶資訊部</a:t>
              </a:r>
              <a:endParaRPr kumimoji="0" lang="en-US" altLang="zh-TW" sz="1000" i="0" u="none" strike="noStrike" kern="0" cap="none" spc="0" normalizeH="0" baseline="0" noProof="0" dirty="0" smtClean="0">
                <a:ln>
                  <a:noFill/>
                </a:ln>
                <a:solidFill>
                  <a:schemeClr val="bg2">
                    <a:lumMod val="75000"/>
                  </a:schemeClr>
                </a:solidFill>
                <a:effectLst/>
                <a:uLnTx/>
                <a:uFillTx/>
                <a:latin typeface="微軟正黑體"/>
                <a:ea typeface="微軟正黑體"/>
              </a:endParaRPr>
            </a:p>
            <a:p>
              <a:pPr lvl="0" algn="ctr" defTabSz="914400"/>
              <a:r>
                <a:rPr lang="zh-TW" altLang="en-US" sz="1000" kern="0" dirty="0" smtClean="0">
                  <a:solidFill>
                    <a:schemeClr val="bg2">
                      <a:lumMod val="75000"/>
                    </a:schemeClr>
                  </a:solidFill>
                  <a:latin typeface="微軟正黑體"/>
                  <a:ea typeface="微軟正黑體"/>
                </a:rPr>
                <a:t>林芳</a:t>
              </a:r>
              <a:r>
                <a:rPr lang="zh-TW" altLang="en-US" sz="1000" kern="0" dirty="0">
                  <a:solidFill>
                    <a:schemeClr val="bg2">
                      <a:lumMod val="75000"/>
                    </a:schemeClr>
                  </a:solidFill>
                  <a:latin typeface="微軟正黑體"/>
                  <a:ea typeface="微軟正黑體"/>
                </a:rPr>
                <a:t>萍</a:t>
              </a:r>
              <a:r>
                <a:rPr lang="zh-TW" altLang="en-US" sz="1000" kern="0" dirty="0" smtClean="0">
                  <a:solidFill>
                    <a:schemeClr val="bg2">
                      <a:lumMod val="75000"/>
                    </a:schemeClr>
                  </a:solidFill>
                  <a:latin typeface="微軟正黑體"/>
                  <a:ea typeface="微軟正黑體"/>
                </a:rPr>
                <a:t> 副理</a:t>
              </a:r>
              <a:endParaRPr kumimoji="0" lang="zh-TW" altLang="en-US" sz="1000" i="0" u="none" strike="noStrike" kern="0" cap="none" spc="0" normalizeH="0" baseline="0" noProof="0" dirty="0" smtClean="0">
                <a:ln>
                  <a:noFill/>
                </a:ln>
                <a:solidFill>
                  <a:schemeClr val="bg2">
                    <a:lumMod val="75000"/>
                  </a:schemeClr>
                </a:solidFill>
                <a:effectLst/>
                <a:uLnTx/>
                <a:uFillTx/>
                <a:latin typeface="微軟正黑體"/>
                <a:ea typeface="微軟正黑體"/>
              </a:endParaRPr>
            </a:p>
          </p:txBody>
        </p:sp>
        <p:sp>
          <p:nvSpPr>
            <p:cNvPr id="46" name="圓角矩形 45"/>
            <p:cNvSpPr/>
            <p:nvPr/>
          </p:nvSpPr>
          <p:spPr>
            <a:xfrm>
              <a:off x="1897549" y="2355726"/>
              <a:ext cx="1368152" cy="504000"/>
            </a:xfrm>
            <a:prstGeom prst="roundRect">
              <a:avLst/>
            </a:prstGeom>
            <a:solidFill>
              <a:srgbClr val="70AD47">
                <a:lumMod val="40000"/>
                <a:lumOff val="60000"/>
              </a:srgbClr>
            </a:solidFill>
            <a:ln w="12700" cap="flat" cmpd="sng" algn="ctr">
              <a:solidFill>
                <a:sysClr val="windowText" lastClr="000000"/>
              </a:solidFill>
              <a:prstDash val="solid"/>
              <a:miter lim="800000"/>
            </a:ln>
            <a:effectLst/>
          </p:spPr>
          <p:txBody>
            <a:bodyPr rtlCol="0" anchor="ctr"/>
            <a:lstStyle/>
            <a:p>
              <a:pPr algn="ctr" defTabSz="914400"/>
              <a:r>
                <a:rPr lang="zh-TW" altLang="en-US" sz="1200" b="1" kern="0" dirty="0">
                  <a:solidFill>
                    <a:prstClr val="black"/>
                  </a:solidFill>
                  <a:latin typeface="微軟正黑體"/>
                  <a:ea typeface="微軟正黑體"/>
                </a:rPr>
                <a:t>營運後勤資訊部</a:t>
              </a:r>
              <a:endParaRPr lang="en-US" altLang="zh-TW" sz="1200" b="1" kern="0" dirty="0">
                <a:solidFill>
                  <a:prstClr val="black"/>
                </a:solidFill>
                <a:latin typeface="微軟正黑體"/>
                <a:ea typeface="微軟正黑體"/>
              </a:endParaRPr>
            </a:p>
            <a:p>
              <a:pPr algn="ctr" defTabSz="914400"/>
              <a:r>
                <a:rPr lang="zh-TW" altLang="en-US" sz="1200" b="1" kern="0" dirty="0" smtClean="0">
                  <a:solidFill>
                    <a:prstClr val="black"/>
                  </a:solidFill>
                  <a:latin typeface="微軟正黑體"/>
                  <a:ea typeface="微軟正黑體"/>
                </a:rPr>
                <a:t>黃寶緣 資深</a:t>
              </a:r>
              <a:r>
                <a:rPr lang="zh-TW" altLang="en-US" sz="1200" b="1" kern="0" dirty="0">
                  <a:solidFill>
                    <a:prstClr val="black"/>
                  </a:solidFill>
                  <a:latin typeface="微軟正黑體"/>
                  <a:ea typeface="微軟正黑體"/>
                </a:rPr>
                <a:t>經理</a:t>
              </a:r>
            </a:p>
          </p:txBody>
        </p:sp>
        <p:cxnSp>
          <p:nvCxnSpPr>
            <p:cNvPr id="47" name="直線接點 46"/>
            <p:cNvCxnSpPr>
              <a:stCxn id="35" idx="2"/>
              <a:endCxn id="36" idx="0"/>
            </p:cNvCxnSpPr>
            <p:nvPr/>
          </p:nvCxnSpPr>
          <p:spPr>
            <a:xfrm>
              <a:off x="1727577" y="1347558"/>
              <a:ext cx="0" cy="214931"/>
            </a:xfrm>
            <a:prstGeom prst="line">
              <a:avLst/>
            </a:prstGeom>
            <a:ln w="381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9" name="肘形接點 48"/>
            <p:cNvCxnSpPr>
              <a:stCxn id="36" idx="2"/>
              <a:endCxn id="38" idx="0"/>
            </p:cNvCxnSpPr>
            <p:nvPr/>
          </p:nvCxnSpPr>
          <p:spPr>
            <a:xfrm rot="5400000">
              <a:off x="1244032" y="1872180"/>
              <a:ext cx="289237" cy="67785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50" name="圓角矩形 49"/>
            <p:cNvSpPr/>
            <p:nvPr/>
          </p:nvSpPr>
          <p:spPr>
            <a:xfrm>
              <a:off x="3405683" y="3048108"/>
              <a:ext cx="1097951" cy="574681"/>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lvl="0" algn="ctr" defTabSz="914400"/>
              <a:r>
                <a:rPr lang="zh-TW" altLang="en-US" sz="1000" kern="0" dirty="0">
                  <a:solidFill>
                    <a:schemeClr val="bg2">
                      <a:lumMod val="75000"/>
                    </a:schemeClr>
                  </a:solidFill>
                  <a:latin typeface="微軟正黑體"/>
                  <a:ea typeface="微軟正黑體"/>
                </a:rPr>
                <a:t>營運</a:t>
              </a:r>
              <a:r>
                <a:rPr lang="zh-TW" altLang="en-US" sz="1000" kern="0" dirty="0" smtClean="0">
                  <a:solidFill>
                    <a:schemeClr val="bg2">
                      <a:lumMod val="75000"/>
                    </a:schemeClr>
                  </a:solidFill>
                  <a:latin typeface="微軟正黑體"/>
                  <a:ea typeface="微軟正黑體"/>
                </a:rPr>
                <a:t>後勤二組</a:t>
              </a:r>
              <a:endParaRPr lang="zh-TW" altLang="en-US" sz="1000" kern="0" dirty="0">
                <a:solidFill>
                  <a:schemeClr val="bg2">
                    <a:lumMod val="75000"/>
                  </a:schemeClr>
                </a:solidFill>
                <a:latin typeface="微軟正黑體"/>
                <a:ea typeface="微軟正黑體"/>
              </a:endParaRPr>
            </a:p>
            <a:p>
              <a:pPr lvl="0" algn="ctr" defTabSz="914400"/>
              <a:r>
                <a:rPr lang="zh-TW" altLang="en-US" sz="1000" kern="0" dirty="0" smtClean="0">
                  <a:solidFill>
                    <a:schemeClr val="bg2">
                      <a:lumMod val="75000"/>
                    </a:schemeClr>
                  </a:solidFill>
                  <a:latin typeface="微軟正黑體"/>
                  <a:ea typeface="微軟正黑體"/>
                </a:rPr>
                <a:t>盧庭芳</a:t>
              </a:r>
              <a:endParaRPr lang="en-US" altLang="zh-TW" sz="1000" kern="0" dirty="0" smtClean="0">
                <a:solidFill>
                  <a:schemeClr val="bg2">
                    <a:lumMod val="75000"/>
                  </a:schemeClr>
                </a:solidFill>
                <a:latin typeface="微軟正黑體"/>
                <a:ea typeface="微軟正黑體"/>
              </a:endParaRPr>
            </a:p>
            <a:p>
              <a:pPr lvl="0" algn="ctr" defTabSz="914400"/>
              <a:r>
                <a:rPr lang="zh-TW" altLang="en-US" sz="1000" kern="0" dirty="0" smtClean="0">
                  <a:solidFill>
                    <a:schemeClr val="bg2">
                      <a:lumMod val="75000"/>
                    </a:schemeClr>
                  </a:solidFill>
                  <a:latin typeface="微軟正黑體"/>
                  <a:ea typeface="微軟正黑體"/>
                </a:rPr>
                <a:t>主任工程師</a:t>
              </a:r>
              <a:endParaRPr lang="zh-TW" altLang="en-US" sz="1000" kern="0" dirty="0">
                <a:solidFill>
                  <a:schemeClr val="bg2">
                    <a:lumMod val="75000"/>
                  </a:schemeClr>
                </a:solidFill>
                <a:latin typeface="微軟正黑體"/>
                <a:ea typeface="微軟正黑體"/>
              </a:endParaRPr>
            </a:p>
          </p:txBody>
        </p:sp>
        <p:sp>
          <p:nvSpPr>
            <p:cNvPr id="51" name="圓角矩形 50"/>
            <p:cNvSpPr/>
            <p:nvPr/>
          </p:nvSpPr>
          <p:spPr>
            <a:xfrm>
              <a:off x="4646172" y="3048108"/>
              <a:ext cx="1097951" cy="574681"/>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lvl="0" algn="ctr" defTabSz="914400"/>
              <a:r>
                <a:rPr lang="zh-TW" altLang="en-US" sz="1000" kern="0" dirty="0">
                  <a:solidFill>
                    <a:schemeClr val="bg2">
                      <a:lumMod val="75000"/>
                    </a:schemeClr>
                  </a:solidFill>
                  <a:latin typeface="微軟正黑體"/>
                  <a:ea typeface="微軟正黑體"/>
                </a:rPr>
                <a:t>營運</a:t>
              </a:r>
              <a:r>
                <a:rPr lang="zh-TW" altLang="en-US" sz="1000" kern="0" dirty="0" smtClean="0">
                  <a:solidFill>
                    <a:schemeClr val="bg2">
                      <a:lumMod val="75000"/>
                    </a:schemeClr>
                  </a:solidFill>
                  <a:latin typeface="微軟正黑體"/>
                  <a:ea typeface="微軟正黑體"/>
                </a:rPr>
                <a:t>後勤三組</a:t>
              </a:r>
              <a:endParaRPr lang="zh-TW" altLang="en-US" sz="1000" kern="0" dirty="0">
                <a:solidFill>
                  <a:schemeClr val="bg2">
                    <a:lumMod val="75000"/>
                  </a:schemeClr>
                </a:solidFill>
                <a:latin typeface="微軟正黑體"/>
                <a:ea typeface="微軟正黑體"/>
              </a:endParaRPr>
            </a:p>
            <a:p>
              <a:pPr lvl="0" algn="ctr" defTabSz="914400"/>
              <a:r>
                <a:rPr lang="zh-TW" altLang="en-US" sz="1000" kern="0" dirty="0" smtClean="0">
                  <a:solidFill>
                    <a:schemeClr val="bg2">
                      <a:lumMod val="75000"/>
                    </a:schemeClr>
                  </a:solidFill>
                  <a:latin typeface="微軟正黑體"/>
                  <a:ea typeface="微軟正黑體"/>
                </a:rPr>
                <a:t>王偉哲</a:t>
              </a:r>
              <a:endParaRPr lang="en-US" altLang="zh-TW" sz="1000" kern="0" dirty="0">
                <a:solidFill>
                  <a:schemeClr val="bg2">
                    <a:lumMod val="75000"/>
                  </a:schemeClr>
                </a:solidFill>
                <a:latin typeface="微軟正黑體"/>
                <a:ea typeface="微軟正黑體"/>
              </a:endParaRPr>
            </a:p>
            <a:p>
              <a:pPr lvl="0" algn="ctr" defTabSz="914400"/>
              <a:r>
                <a:rPr lang="zh-TW" altLang="en-US" sz="1000" kern="0" dirty="0" smtClean="0">
                  <a:solidFill>
                    <a:schemeClr val="bg2">
                      <a:lumMod val="75000"/>
                    </a:schemeClr>
                  </a:solidFill>
                  <a:latin typeface="微軟正黑體"/>
                  <a:ea typeface="微軟正黑體"/>
                </a:rPr>
                <a:t>主任工程師</a:t>
              </a:r>
              <a:endParaRPr lang="zh-TW" altLang="en-US" sz="1000" kern="0" dirty="0">
                <a:solidFill>
                  <a:schemeClr val="bg2">
                    <a:lumMod val="75000"/>
                  </a:schemeClr>
                </a:solidFill>
                <a:latin typeface="微軟正黑體"/>
                <a:ea typeface="微軟正黑體"/>
              </a:endParaRPr>
            </a:p>
          </p:txBody>
        </p:sp>
        <p:sp>
          <p:nvSpPr>
            <p:cNvPr id="57" name="圓角矩形 56"/>
            <p:cNvSpPr/>
            <p:nvPr/>
          </p:nvSpPr>
          <p:spPr>
            <a:xfrm>
              <a:off x="5864285" y="3048108"/>
              <a:ext cx="1097951" cy="574681"/>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lvl="0" algn="ctr" defTabSz="914400"/>
              <a:r>
                <a:rPr lang="zh-TW" altLang="en-US" sz="1000" kern="0" dirty="0">
                  <a:solidFill>
                    <a:schemeClr val="bg2">
                      <a:lumMod val="75000"/>
                    </a:schemeClr>
                  </a:solidFill>
                  <a:latin typeface="微軟正黑體"/>
                  <a:ea typeface="微軟正黑體"/>
                </a:rPr>
                <a:t>營運</a:t>
              </a:r>
              <a:r>
                <a:rPr lang="zh-TW" altLang="en-US" sz="1000" kern="0" dirty="0" smtClean="0">
                  <a:solidFill>
                    <a:schemeClr val="bg2">
                      <a:lumMod val="75000"/>
                    </a:schemeClr>
                  </a:solidFill>
                  <a:latin typeface="微軟正黑體"/>
                  <a:ea typeface="微軟正黑體"/>
                </a:rPr>
                <a:t>後勤四組</a:t>
              </a:r>
              <a:endParaRPr lang="zh-TW" altLang="en-US" sz="1000" kern="0" dirty="0">
                <a:solidFill>
                  <a:schemeClr val="bg2">
                    <a:lumMod val="75000"/>
                  </a:schemeClr>
                </a:solidFill>
                <a:latin typeface="微軟正黑體"/>
                <a:ea typeface="微軟正黑體"/>
              </a:endParaRPr>
            </a:p>
            <a:p>
              <a:pPr lvl="0" algn="ctr" defTabSz="914400"/>
              <a:r>
                <a:rPr lang="zh-TW" altLang="en-US" sz="1000" kern="0" dirty="0" smtClean="0">
                  <a:solidFill>
                    <a:schemeClr val="bg2">
                      <a:lumMod val="75000"/>
                    </a:schemeClr>
                  </a:solidFill>
                  <a:latin typeface="微軟正黑體"/>
                  <a:ea typeface="微軟正黑體"/>
                </a:rPr>
                <a:t>薛儒霙</a:t>
              </a:r>
              <a:endParaRPr lang="en-US" altLang="zh-TW" sz="1000" kern="0" dirty="0" smtClean="0">
                <a:solidFill>
                  <a:schemeClr val="bg2">
                    <a:lumMod val="75000"/>
                  </a:schemeClr>
                </a:solidFill>
                <a:latin typeface="微軟正黑體"/>
                <a:ea typeface="微軟正黑體"/>
              </a:endParaRPr>
            </a:p>
            <a:p>
              <a:pPr lvl="0" algn="ctr" defTabSz="914400"/>
              <a:r>
                <a:rPr lang="zh-TW" altLang="en-US" sz="1000" kern="0" dirty="0" smtClean="0">
                  <a:solidFill>
                    <a:schemeClr val="bg2">
                      <a:lumMod val="75000"/>
                    </a:schemeClr>
                  </a:solidFill>
                  <a:latin typeface="微軟正黑體"/>
                  <a:ea typeface="微軟正黑體"/>
                </a:rPr>
                <a:t>技術副理</a:t>
              </a:r>
              <a:endParaRPr lang="zh-TW" altLang="en-US" sz="1000" kern="0" dirty="0">
                <a:solidFill>
                  <a:schemeClr val="bg2">
                    <a:lumMod val="75000"/>
                  </a:schemeClr>
                </a:solidFill>
                <a:latin typeface="微軟正黑體"/>
                <a:ea typeface="微軟正黑體"/>
              </a:endParaRPr>
            </a:p>
          </p:txBody>
        </p:sp>
        <p:cxnSp>
          <p:nvCxnSpPr>
            <p:cNvPr id="67" name="肘形接點 66"/>
            <p:cNvCxnSpPr>
              <a:stCxn id="36" idx="2"/>
              <a:endCxn id="41" idx="0"/>
            </p:cNvCxnSpPr>
            <p:nvPr/>
          </p:nvCxnSpPr>
          <p:spPr>
            <a:xfrm rot="16200000" flipH="1">
              <a:off x="2691348" y="1102718"/>
              <a:ext cx="289237" cy="221677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9" name="肘形接點 68"/>
            <p:cNvCxnSpPr>
              <a:stCxn id="36" idx="2"/>
              <a:endCxn id="42" idx="0"/>
            </p:cNvCxnSpPr>
            <p:nvPr/>
          </p:nvCxnSpPr>
          <p:spPr>
            <a:xfrm rot="16200000" flipH="1">
              <a:off x="3335126" y="458939"/>
              <a:ext cx="289237" cy="350433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0" name="肘形接點 69"/>
            <p:cNvCxnSpPr>
              <a:stCxn id="36" idx="2"/>
              <a:endCxn id="44" idx="0"/>
            </p:cNvCxnSpPr>
            <p:nvPr/>
          </p:nvCxnSpPr>
          <p:spPr>
            <a:xfrm rot="16200000" flipH="1">
              <a:off x="3954497" y="-160431"/>
              <a:ext cx="289237" cy="474307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2" name="肘形接點 71"/>
            <p:cNvCxnSpPr>
              <a:stCxn id="36" idx="2"/>
              <a:endCxn id="46" idx="0"/>
            </p:cNvCxnSpPr>
            <p:nvPr/>
          </p:nvCxnSpPr>
          <p:spPr>
            <a:xfrm rot="16200000" flipH="1">
              <a:off x="2009983" y="1784083"/>
              <a:ext cx="289237" cy="854048"/>
            </a:xfrm>
            <a:prstGeom prst="bentConnector3">
              <a:avLst>
                <a:gd name="adj1" fmla="val 50000"/>
              </a:avLst>
            </a:prstGeom>
            <a:ln w="381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3" name="肘形接點 72"/>
            <p:cNvCxnSpPr>
              <a:stCxn id="46" idx="2"/>
              <a:endCxn id="50" idx="0"/>
            </p:cNvCxnSpPr>
            <p:nvPr/>
          </p:nvCxnSpPr>
          <p:spPr>
            <a:xfrm rot="16200000" flipH="1">
              <a:off x="3173951" y="2267400"/>
              <a:ext cx="188382" cy="137303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5" name="肘形接點 74"/>
            <p:cNvCxnSpPr>
              <a:stCxn id="46" idx="2"/>
              <a:endCxn id="51" idx="0"/>
            </p:cNvCxnSpPr>
            <p:nvPr/>
          </p:nvCxnSpPr>
          <p:spPr>
            <a:xfrm rot="16200000" flipH="1">
              <a:off x="3794195" y="1647155"/>
              <a:ext cx="188382" cy="261352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6" name="肘形接點 75"/>
            <p:cNvCxnSpPr>
              <a:stCxn id="46" idx="2"/>
              <a:endCxn id="57" idx="0"/>
            </p:cNvCxnSpPr>
            <p:nvPr/>
          </p:nvCxnSpPr>
          <p:spPr>
            <a:xfrm rot="16200000" flipH="1">
              <a:off x="4403252" y="1038099"/>
              <a:ext cx="188382" cy="383163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8" name="肘形接點 77"/>
            <p:cNvCxnSpPr>
              <a:stCxn id="46" idx="2"/>
              <a:endCxn id="39" idx="0"/>
            </p:cNvCxnSpPr>
            <p:nvPr/>
          </p:nvCxnSpPr>
          <p:spPr>
            <a:xfrm rot="16200000" flipH="1">
              <a:off x="2487434" y="2953916"/>
              <a:ext cx="188382" cy="1"/>
            </a:xfrm>
            <a:prstGeom prst="bentConnector3">
              <a:avLst>
                <a:gd name="adj1" fmla="val 50000"/>
              </a:avLst>
            </a:prstGeom>
            <a:ln w="381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79" name="文字方塊 78"/>
          <p:cNvSpPr txBox="1"/>
          <p:nvPr/>
        </p:nvSpPr>
        <p:spPr>
          <a:xfrm>
            <a:off x="3995936" y="843558"/>
            <a:ext cx="4996786" cy="1200329"/>
          </a:xfrm>
          <a:prstGeom prst="rect">
            <a:avLst/>
          </a:prstGeom>
          <a:noFill/>
          <a:ln>
            <a:solidFill>
              <a:schemeClr val="tx1">
                <a:lumMod val="75000"/>
                <a:lumOff val="25000"/>
              </a:schemeClr>
            </a:solidFill>
          </a:ln>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zh-TW" altLang="en-US" sz="2000" b="1" i="0" u="none" strike="noStrike" kern="0" cap="none" spc="0" normalizeH="0" baseline="0" noProof="0" dirty="0">
                <a:ln w="1905"/>
                <a:solidFill>
                  <a:prstClr val="white"/>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應用系統規劃整合專家</a:t>
            </a:r>
            <a:endParaRPr kumimoji="0" lang="en-US" altLang="zh-TW" sz="2000" b="1" i="0" u="none" strike="noStrike" kern="0" cap="none" spc="0" normalizeH="0" baseline="0" noProof="0" dirty="0">
              <a:ln w="1905"/>
              <a:solidFill>
                <a:prstClr val="white"/>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a:p>
            <a:pPr lvl="0" defTabSz="914400">
              <a:defRPr/>
            </a:pPr>
            <a:r>
              <a:rPr kumimoji="0" lang="zh-TW" altLang="en-US" sz="2000" b="1" i="0" u="none" strike="noStrike" kern="0" cap="none" spc="0" normalizeH="0" baseline="0" noProof="0" dirty="0">
                <a:ln w="1905"/>
                <a:solidFill>
                  <a:prstClr val="white"/>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     </a:t>
            </a:r>
            <a:r>
              <a:rPr kumimoji="0" lang="zh-TW" altLang="en-US" sz="1600" b="1" i="0" u="none" strike="noStrike" kern="0" cap="none" spc="0" normalizeH="0" baseline="0" noProof="0" dirty="0">
                <a:ln w="1905"/>
                <a:solidFill>
                  <a:prstClr val="white">
                    <a:lumMod val="95000"/>
                  </a:prst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領導團隊</a:t>
            </a:r>
            <a:r>
              <a:rPr kumimoji="0" lang="en-US" altLang="zh-TW" sz="1600" b="1" i="0" u="none" strike="noStrike" kern="0" cap="none" spc="0" normalizeH="0" baseline="0" noProof="0" dirty="0">
                <a:ln w="1905"/>
                <a:solidFill>
                  <a:prstClr val="white">
                    <a:lumMod val="95000"/>
                  </a:prst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 </a:t>
            </a:r>
            <a:r>
              <a:rPr kumimoji="0" lang="zh-TW" altLang="en-US" sz="1600" b="1" i="0" u="none" strike="noStrike" kern="0" cap="none" spc="0" normalizeH="0" baseline="0" noProof="0" dirty="0">
                <a:ln w="1905"/>
                <a:solidFill>
                  <a:prstClr val="white">
                    <a:lumMod val="95000"/>
                  </a:prst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運用</a:t>
            </a:r>
            <a:r>
              <a:rPr kumimoji="0" lang="zh-TW" altLang="en-US" sz="1600" b="1" i="0" u="none" strike="noStrike" kern="0" cap="none" spc="0" normalizeH="0" baseline="0" noProof="0" dirty="0">
                <a:ln w="1905"/>
                <a:solidFill>
                  <a:schemeClr val="accent4">
                    <a:lumMod val="40000"/>
                    <a:lumOff val="60000"/>
                  </a:scheme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行動</a:t>
            </a:r>
            <a:r>
              <a:rPr kumimoji="0" lang="zh-TW" altLang="en-US" sz="1600" b="1" i="0" u="none" strike="noStrike" kern="0" cap="none" spc="0" normalizeH="0" baseline="0" noProof="0" dirty="0" smtClean="0">
                <a:ln w="1905"/>
                <a:solidFill>
                  <a:schemeClr val="accent4">
                    <a:lumMod val="40000"/>
                    <a:lumOff val="60000"/>
                  </a:scheme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化</a:t>
            </a:r>
            <a:r>
              <a:rPr kumimoji="0" lang="zh-TW" altLang="en-US" sz="1600" b="1" i="0" u="none" strike="noStrike" kern="0" cap="none" spc="0" normalizeH="0" baseline="0" noProof="0" dirty="0" smtClean="0">
                <a:ln w="1905"/>
                <a:solidFill>
                  <a:prstClr val="white">
                    <a:lumMod val="95000"/>
                  </a:prst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a:t>
            </a:r>
            <a:r>
              <a:rPr kumimoji="0" lang="zh-TW" altLang="en-US" sz="1600" b="1" i="0" u="none" strike="noStrike" kern="0" cap="none" spc="0" normalizeH="0" baseline="0" noProof="0" dirty="0" smtClean="0">
                <a:ln w="1905"/>
                <a:solidFill>
                  <a:schemeClr val="accent4">
                    <a:lumMod val="40000"/>
                    <a:lumOff val="60000"/>
                  </a:scheme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自動化</a:t>
            </a:r>
            <a:r>
              <a:rPr kumimoji="0" lang="zh-TW" altLang="en-US" sz="1600" b="1" i="0" u="none" strike="noStrike" kern="0" cap="none" spc="0" normalizeH="0" baseline="0" noProof="0" dirty="0" smtClean="0">
                <a:ln w="1905"/>
                <a:solidFill>
                  <a:prstClr val="white">
                    <a:lumMod val="95000"/>
                  </a:prst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及</a:t>
            </a:r>
            <a:r>
              <a:rPr kumimoji="0" lang="zh-TW" altLang="en-US" sz="1600" b="1" i="0" u="none" strike="noStrike" kern="0" cap="none" spc="0" normalizeH="0" baseline="0" noProof="0" dirty="0" smtClean="0">
                <a:ln w="1905"/>
                <a:solidFill>
                  <a:schemeClr val="accent4">
                    <a:lumMod val="40000"/>
                    <a:lumOff val="60000"/>
                  </a:scheme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智能化</a:t>
            </a:r>
            <a:r>
              <a:rPr kumimoji="0" lang="zh-TW" altLang="en-US" sz="1600" b="1" i="0" u="none" strike="noStrike" kern="0" cap="none" spc="0" normalizeH="0" baseline="0" noProof="0" dirty="0" smtClean="0">
                <a:ln w="1905"/>
                <a:solidFill>
                  <a:prstClr val="white">
                    <a:lumMod val="95000"/>
                  </a:prst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資訊</a:t>
            </a:r>
            <a:r>
              <a:rPr lang="zh-TW" altLang="en-US" sz="1600" b="1" kern="0" dirty="0" smtClean="0">
                <a:ln w="1905"/>
                <a:solidFill>
                  <a:prstClr val="white">
                    <a:lumMod val="95000"/>
                  </a:prst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科</a:t>
            </a:r>
            <a:r>
              <a:rPr kumimoji="0" lang="zh-TW" altLang="en-US" sz="1600" b="1" i="0" u="none" strike="noStrike" kern="0" cap="none" spc="0" normalizeH="0" baseline="0" noProof="0" dirty="0" smtClean="0">
                <a:ln w="1905"/>
                <a:solidFill>
                  <a:prstClr val="white">
                    <a:lumMod val="95000"/>
                  </a:prst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技</a:t>
            </a:r>
            <a:r>
              <a:rPr kumimoji="0" lang="en-US" altLang="zh-TW" sz="1600" b="1" i="0" u="none" strike="noStrike" kern="0" cap="none" spc="0" normalizeH="0" baseline="0" noProof="0" dirty="0" smtClean="0">
                <a:ln w="1905"/>
                <a:solidFill>
                  <a:prstClr val="white">
                    <a:lumMod val="95000"/>
                  </a:prst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 </a:t>
            </a:r>
            <a:r>
              <a:rPr kumimoji="0" lang="zh-TW" altLang="en-US" sz="1600" b="1" i="0" u="none" strike="noStrike" kern="0" cap="none" spc="0" normalizeH="0" baseline="0" noProof="0" dirty="0" smtClean="0">
                <a:ln w="1905"/>
                <a:solidFill>
                  <a:prstClr val="white">
                    <a:lumMod val="95000"/>
                  </a:prst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建置</a:t>
            </a:r>
            <a:r>
              <a:rPr lang="zh-TW" altLang="en-US" sz="1600" b="1" kern="0" dirty="0">
                <a:ln w="1905"/>
                <a:solidFill>
                  <a:prstClr val="white">
                    <a:lumMod val="95000"/>
                  </a:prst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彈性且高效的</a:t>
            </a:r>
            <a:r>
              <a:rPr lang="zh-TW" altLang="en-US" sz="1600" b="1" kern="0" dirty="0">
                <a:ln w="1905"/>
                <a:solidFill>
                  <a:schemeClr val="accent4">
                    <a:lumMod val="40000"/>
                    <a:lumOff val="6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智慧物流</a:t>
            </a:r>
            <a:r>
              <a:rPr kumimoji="0" lang="zh-TW" altLang="en-US" sz="1600" b="1" i="0" u="none" strike="noStrike" kern="0" cap="none" spc="0" normalizeH="0" baseline="0" noProof="0" dirty="0" smtClean="0">
                <a:ln w="1905"/>
                <a:solidFill>
                  <a:prstClr val="white">
                    <a:lumMod val="95000"/>
                  </a:prst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管理</a:t>
            </a:r>
            <a:r>
              <a:rPr lang="zh-TW" altLang="en-US" sz="1600" b="1" kern="0" dirty="0" smtClean="0">
                <a:ln w="1905"/>
                <a:solidFill>
                  <a:prstClr val="white">
                    <a:lumMod val="95000"/>
                  </a:prst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系統</a:t>
            </a:r>
            <a:r>
              <a:rPr kumimoji="0" lang="en-US" altLang="zh-TW" sz="1600" b="1" i="0" u="none" strike="noStrike" kern="0" cap="none" spc="0" normalizeH="0" baseline="0" noProof="0" dirty="0" smtClean="0">
                <a:ln w="1905"/>
                <a:solidFill>
                  <a:prstClr val="white">
                    <a:lumMod val="95000"/>
                  </a:prst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a:t>
            </a:r>
            <a:r>
              <a:rPr lang="zh-TW" altLang="en-US" sz="1600" b="1" kern="0" noProof="0" dirty="0" smtClean="0">
                <a:ln w="1905"/>
                <a:solidFill>
                  <a:prstClr val="white">
                    <a:lumMod val="95000"/>
                  </a:prst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 </a:t>
            </a:r>
            <a:r>
              <a:rPr lang="zh-TW" altLang="en-US" sz="1600" b="1" kern="0" dirty="0">
                <a:ln w="1905"/>
                <a:solidFill>
                  <a:schemeClr val="accent4">
                    <a:lumMod val="40000"/>
                    <a:lumOff val="6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解決倉儲和運輸問題</a:t>
            </a:r>
            <a:r>
              <a:rPr kumimoji="0" lang="en-US" altLang="zh-TW" sz="1600" b="1" i="0" u="none" strike="noStrike" kern="0" cap="none" spc="0" normalizeH="0" baseline="0" noProof="0" dirty="0" smtClean="0">
                <a:ln w="1905"/>
                <a:solidFill>
                  <a:prstClr val="white">
                    <a:lumMod val="95000"/>
                  </a:prst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 </a:t>
            </a:r>
            <a:r>
              <a:rPr kumimoji="0" lang="zh-TW" altLang="en-US" sz="1600" b="1" i="0" u="none" strike="noStrike" kern="0" cap="none" spc="0" normalizeH="0" baseline="0" noProof="0" dirty="0" smtClean="0">
                <a:ln w="1905"/>
                <a:solidFill>
                  <a:prstClr val="white">
                    <a:lumMod val="95000"/>
                  </a:prst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有效</a:t>
            </a:r>
            <a:r>
              <a:rPr lang="zh-TW" altLang="en-US" sz="1600" b="1" kern="0" dirty="0" smtClean="0">
                <a:ln w="1905"/>
                <a:solidFill>
                  <a:schemeClr val="accent4">
                    <a:lumMod val="40000"/>
                    <a:lumOff val="6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降低企業成本</a:t>
            </a:r>
            <a:r>
              <a:rPr kumimoji="0" lang="en-US" altLang="zh-TW" sz="1600" b="1" i="0" u="none" strike="noStrike" kern="0" cap="none" spc="0" normalizeH="0" baseline="0" noProof="0" dirty="0" smtClean="0">
                <a:ln w="1905"/>
                <a:solidFill>
                  <a:prstClr val="white">
                    <a:lumMod val="95000"/>
                  </a:prst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 </a:t>
            </a:r>
            <a:r>
              <a:rPr kumimoji="0" lang="zh-TW" altLang="en-US" sz="1600" b="1" i="0" u="none" strike="noStrike" kern="0" cap="none" spc="0" normalizeH="0" baseline="0" noProof="0" dirty="0" smtClean="0">
                <a:ln w="1905"/>
                <a:solidFill>
                  <a:schemeClr val="accent4">
                    <a:lumMod val="40000"/>
                    <a:lumOff val="60000"/>
                  </a:scheme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提升企業競爭力</a:t>
            </a:r>
            <a:endParaRPr kumimoji="0" lang="en-US" altLang="zh-TW" sz="1400" b="1" i="0" u="none" strike="noStrike" kern="0" cap="none" spc="0" normalizeH="0" baseline="0" noProof="0" dirty="0">
              <a:ln w="1905"/>
              <a:solidFill>
                <a:schemeClr val="accent4">
                  <a:lumMod val="40000"/>
                  <a:lumOff val="60000"/>
                </a:scheme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cxnSp>
        <p:nvCxnSpPr>
          <p:cNvPr id="81" name="肘形接點 80"/>
          <p:cNvCxnSpPr>
            <a:stCxn id="39" idx="2"/>
            <a:endCxn id="82" idx="0"/>
          </p:cNvCxnSpPr>
          <p:nvPr/>
        </p:nvCxnSpPr>
        <p:spPr>
          <a:xfrm rot="5400000">
            <a:off x="1951972" y="3459805"/>
            <a:ext cx="366787" cy="892522"/>
          </a:xfrm>
          <a:prstGeom prst="bentConnector3">
            <a:avLst/>
          </a:prstGeom>
          <a:ln w="381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82" name="矩形 81"/>
          <p:cNvSpPr/>
          <p:nvPr/>
        </p:nvSpPr>
        <p:spPr>
          <a:xfrm>
            <a:off x="971600" y="4089460"/>
            <a:ext cx="1435008" cy="761747"/>
          </a:xfrm>
          <a:prstGeom prst="rect">
            <a:avLst/>
          </a:prstGeom>
        </p:spPr>
        <p:txBody>
          <a:bodyPr wrap="none">
            <a:spAutoFit/>
          </a:bodyPr>
          <a:lstStyle/>
          <a:p>
            <a:pPr marL="171450" indent="-171450">
              <a:buFont typeface="Wingdings" panose="05000000000000000000" pitchFamily="2" charset="2"/>
              <a:buChar char="n"/>
            </a:pPr>
            <a:r>
              <a:rPr lang="zh-TW" altLang="en-US" sz="1200" dirty="0">
                <a:solidFill>
                  <a:schemeClr val="accent4">
                    <a:lumMod val="40000"/>
                    <a:lumOff val="60000"/>
                  </a:schemeClr>
                </a:solidFill>
              </a:rPr>
              <a:t>倉儲管理 </a:t>
            </a:r>
            <a:r>
              <a:rPr lang="en-US" altLang="zh-TW" sz="1200" dirty="0">
                <a:solidFill>
                  <a:schemeClr val="accent4">
                    <a:lumMod val="40000"/>
                    <a:lumOff val="60000"/>
                  </a:schemeClr>
                </a:solidFill>
              </a:rPr>
              <a:t>(WMS</a:t>
            </a:r>
            <a:r>
              <a:rPr lang="en-US" altLang="zh-TW" sz="1200" dirty="0" smtClean="0">
                <a:solidFill>
                  <a:schemeClr val="accent4">
                    <a:lumMod val="40000"/>
                    <a:lumOff val="60000"/>
                  </a:schemeClr>
                </a:solidFill>
              </a:rPr>
              <a:t>)</a:t>
            </a:r>
          </a:p>
          <a:p>
            <a:pPr>
              <a:lnSpc>
                <a:spcPct val="150000"/>
              </a:lnSpc>
            </a:pPr>
            <a:r>
              <a:rPr lang="en-US" altLang="zh-TW" sz="1050" kern="0" dirty="0" smtClean="0">
                <a:solidFill>
                  <a:schemeClr val="accent5">
                    <a:lumMod val="20000"/>
                    <a:lumOff val="80000"/>
                  </a:schemeClr>
                </a:solidFill>
                <a:ea typeface="微軟正黑體" panose="020B0604030504040204" pitchFamily="34" charset="-120"/>
              </a:rPr>
              <a:t>- </a:t>
            </a:r>
            <a:r>
              <a:rPr lang="zh-TW" altLang="en-US" sz="1050" kern="0" dirty="0" smtClean="0">
                <a:solidFill>
                  <a:schemeClr val="accent5">
                    <a:lumMod val="20000"/>
                    <a:lumOff val="80000"/>
                  </a:schemeClr>
                </a:solidFill>
                <a:ea typeface="微軟正黑體" panose="020B0604030504040204" pitchFamily="34" charset="-120"/>
              </a:rPr>
              <a:t>材料</a:t>
            </a:r>
            <a:r>
              <a:rPr lang="zh-TW" altLang="en-US" sz="1050" kern="0" dirty="0">
                <a:solidFill>
                  <a:schemeClr val="accent5">
                    <a:lumMod val="20000"/>
                    <a:lumOff val="80000"/>
                  </a:schemeClr>
                </a:solidFill>
                <a:ea typeface="微軟正黑體" panose="020B0604030504040204" pitchFamily="34" charset="-120"/>
              </a:rPr>
              <a:t>倉儲</a:t>
            </a:r>
            <a:r>
              <a:rPr lang="zh-TW" altLang="en-US" sz="1050" kern="0" dirty="0" smtClean="0">
                <a:solidFill>
                  <a:schemeClr val="accent5">
                    <a:lumMod val="20000"/>
                    <a:lumOff val="80000"/>
                  </a:schemeClr>
                </a:solidFill>
                <a:ea typeface="微軟正黑體" panose="020B0604030504040204" pitchFamily="34" charset="-120"/>
              </a:rPr>
              <a:t>管理</a:t>
            </a:r>
            <a:endParaRPr lang="en-US" altLang="zh-TW" sz="1050" kern="0" dirty="0" smtClean="0">
              <a:solidFill>
                <a:schemeClr val="accent5">
                  <a:lumMod val="20000"/>
                  <a:lumOff val="80000"/>
                </a:schemeClr>
              </a:solidFill>
              <a:ea typeface="微軟正黑體" panose="020B0604030504040204" pitchFamily="34" charset="-120"/>
            </a:endParaRPr>
          </a:p>
          <a:p>
            <a:pPr>
              <a:lnSpc>
                <a:spcPct val="150000"/>
              </a:lnSpc>
            </a:pPr>
            <a:r>
              <a:rPr lang="en-US" altLang="zh-TW" sz="1050" kern="0" dirty="0" smtClean="0">
                <a:solidFill>
                  <a:schemeClr val="accent5">
                    <a:lumMod val="20000"/>
                    <a:lumOff val="80000"/>
                  </a:schemeClr>
                </a:solidFill>
                <a:ea typeface="微軟正黑體" panose="020B0604030504040204" pitchFamily="34" charset="-120"/>
                <a:cs typeface="Calibri" pitchFamily="34" charset="0"/>
              </a:rPr>
              <a:t>- </a:t>
            </a:r>
            <a:r>
              <a:rPr lang="zh-TW" altLang="en-US" sz="1050" kern="0" dirty="0" smtClean="0">
                <a:solidFill>
                  <a:schemeClr val="accent5">
                    <a:lumMod val="20000"/>
                    <a:lumOff val="80000"/>
                  </a:schemeClr>
                </a:solidFill>
                <a:ea typeface="微軟正黑體" panose="020B0604030504040204" pitchFamily="34" charset="-120"/>
                <a:cs typeface="Calibri" pitchFamily="34" charset="0"/>
              </a:rPr>
              <a:t>晶圓</a:t>
            </a:r>
            <a:r>
              <a:rPr lang="zh-TW" altLang="en-US" sz="1050" kern="0" dirty="0">
                <a:solidFill>
                  <a:schemeClr val="accent5">
                    <a:lumMod val="20000"/>
                    <a:lumOff val="80000"/>
                  </a:schemeClr>
                </a:solidFill>
                <a:ea typeface="微軟正黑體" panose="020B0604030504040204" pitchFamily="34" charset="-120"/>
                <a:cs typeface="Calibri" pitchFamily="34" charset="0"/>
              </a:rPr>
              <a:t>中心倉儲</a:t>
            </a:r>
            <a:r>
              <a:rPr lang="zh-TW" altLang="en-US" sz="1050" kern="0" dirty="0" smtClean="0">
                <a:solidFill>
                  <a:schemeClr val="accent5">
                    <a:lumMod val="20000"/>
                    <a:lumOff val="80000"/>
                  </a:schemeClr>
                </a:solidFill>
                <a:ea typeface="微軟正黑體" panose="020B0604030504040204" pitchFamily="34" charset="-120"/>
                <a:cs typeface="Calibri" pitchFamily="34" charset="0"/>
              </a:rPr>
              <a:t>管理</a:t>
            </a:r>
            <a:endParaRPr lang="en-US" altLang="zh-TW" sz="1200" dirty="0">
              <a:solidFill>
                <a:schemeClr val="accent5">
                  <a:lumMod val="20000"/>
                  <a:lumOff val="80000"/>
                </a:schemeClr>
              </a:solidFill>
            </a:endParaRPr>
          </a:p>
        </p:txBody>
      </p:sp>
      <p:sp>
        <p:nvSpPr>
          <p:cNvPr id="83" name="矩形 82"/>
          <p:cNvSpPr/>
          <p:nvPr/>
        </p:nvSpPr>
        <p:spPr>
          <a:xfrm>
            <a:off x="2574329" y="4089460"/>
            <a:ext cx="1705916" cy="761747"/>
          </a:xfrm>
          <a:prstGeom prst="rect">
            <a:avLst/>
          </a:prstGeom>
        </p:spPr>
        <p:txBody>
          <a:bodyPr wrap="none">
            <a:spAutoFit/>
          </a:bodyPr>
          <a:lstStyle/>
          <a:p>
            <a:pPr marL="171450" indent="-171450">
              <a:buFont typeface="Wingdings" panose="05000000000000000000" pitchFamily="2" charset="2"/>
              <a:buChar char="n"/>
            </a:pPr>
            <a:r>
              <a:rPr lang="zh-TW" altLang="en-US" sz="1200" dirty="0">
                <a:solidFill>
                  <a:schemeClr val="accent4">
                    <a:lumMod val="40000"/>
                    <a:lumOff val="60000"/>
                  </a:schemeClr>
                </a:solidFill>
              </a:rPr>
              <a:t>運輸管理 </a:t>
            </a:r>
            <a:r>
              <a:rPr lang="en-US" altLang="zh-TW" sz="1200" dirty="0">
                <a:solidFill>
                  <a:schemeClr val="accent4">
                    <a:lumMod val="40000"/>
                    <a:lumOff val="60000"/>
                  </a:schemeClr>
                </a:solidFill>
              </a:rPr>
              <a:t>(TMS</a:t>
            </a:r>
            <a:r>
              <a:rPr lang="en-US" altLang="zh-TW" sz="1200" dirty="0" smtClean="0">
                <a:solidFill>
                  <a:schemeClr val="accent4">
                    <a:lumMod val="40000"/>
                    <a:lumOff val="60000"/>
                  </a:schemeClr>
                </a:solidFill>
              </a:rPr>
              <a:t>)</a:t>
            </a:r>
          </a:p>
          <a:p>
            <a:pPr>
              <a:lnSpc>
                <a:spcPct val="150000"/>
              </a:lnSpc>
            </a:pPr>
            <a:r>
              <a:rPr lang="en-US" altLang="zh-TW" sz="1050" kern="0" dirty="0" smtClean="0">
                <a:solidFill>
                  <a:schemeClr val="accent5">
                    <a:lumMod val="20000"/>
                    <a:lumOff val="80000"/>
                  </a:schemeClr>
                </a:solidFill>
                <a:ea typeface="微軟正黑體" panose="020B0604030504040204" pitchFamily="34" charset="-120"/>
              </a:rPr>
              <a:t>- </a:t>
            </a:r>
            <a:r>
              <a:rPr lang="zh-TW" altLang="en-US" sz="1050" kern="0" dirty="0" smtClean="0">
                <a:solidFill>
                  <a:schemeClr val="accent5">
                    <a:lumMod val="20000"/>
                    <a:lumOff val="80000"/>
                  </a:schemeClr>
                </a:solidFill>
                <a:ea typeface="微軟正黑體" panose="020B0604030504040204" pitchFamily="34" charset="-120"/>
              </a:rPr>
              <a:t>材料</a:t>
            </a:r>
            <a:r>
              <a:rPr lang="en-US" altLang="zh-TW" sz="1050" kern="0" dirty="0">
                <a:solidFill>
                  <a:schemeClr val="accent5">
                    <a:lumMod val="20000"/>
                    <a:lumOff val="80000"/>
                  </a:schemeClr>
                </a:solidFill>
                <a:ea typeface="微軟正黑體" panose="020B0604030504040204" pitchFamily="34" charset="-120"/>
              </a:rPr>
              <a:t>/</a:t>
            </a:r>
            <a:r>
              <a:rPr lang="zh-TW" altLang="en-US" sz="1050" kern="0" dirty="0" smtClean="0">
                <a:solidFill>
                  <a:schemeClr val="accent5">
                    <a:lumMod val="20000"/>
                    <a:lumOff val="80000"/>
                  </a:schemeClr>
                </a:solidFill>
                <a:ea typeface="微軟正黑體" panose="020B0604030504040204" pitchFamily="34" charset="-120"/>
              </a:rPr>
              <a:t>成品</a:t>
            </a:r>
            <a:r>
              <a:rPr lang="en-US" altLang="zh-TW" sz="1050" kern="0" dirty="0" smtClean="0">
                <a:solidFill>
                  <a:schemeClr val="accent5">
                    <a:lumMod val="20000"/>
                    <a:lumOff val="80000"/>
                  </a:schemeClr>
                </a:solidFill>
                <a:ea typeface="微軟正黑體" panose="020B0604030504040204" pitchFamily="34" charset="-120"/>
              </a:rPr>
              <a:t>/</a:t>
            </a:r>
            <a:r>
              <a:rPr lang="zh-TW" altLang="en-US" sz="1050" kern="0" dirty="0" smtClean="0">
                <a:solidFill>
                  <a:schemeClr val="accent5">
                    <a:lumMod val="20000"/>
                    <a:lumOff val="80000"/>
                  </a:schemeClr>
                </a:solidFill>
                <a:ea typeface="微軟正黑體" panose="020B0604030504040204" pitchFamily="34" charset="-120"/>
              </a:rPr>
              <a:t>晶圓運輸</a:t>
            </a:r>
            <a:r>
              <a:rPr lang="zh-TW" altLang="en-US" sz="1050" kern="0" dirty="0">
                <a:solidFill>
                  <a:schemeClr val="accent5">
                    <a:lumMod val="20000"/>
                    <a:lumOff val="80000"/>
                  </a:schemeClr>
                </a:solidFill>
                <a:ea typeface="微軟正黑體" panose="020B0604030504040204" pitchFamily="34" charset="-120"/>
              </a:rPr>
              <a:t>管理</a:t>
            </a:r>
            <a:endParaRPr lang="en-US" altLang="zh-TW" sz="1050" kern="0" dirty="0">
              <a:solidFill>
                <a:schemeClr val="accent5">
                  <a:lumMod val="20000"/>
                  <a:lumOff val="80000"/>
                </a:schemeClr>
              </a:solidFill>
              <a:ea typeface="微軟正黑體" panose="020B0604030504040204" pitchFamily="34" charset="-120"/>
            </a:endParaRPr>
          </a:p>
          <a:p>
            <a:pPr>
              <a:lnSpc>
                <a:spcPct val="150000"/>
              </a:lnSpc>
            </a:pPr>
            <a:r>
              <a:rPr lang="en-US" altLang="zh-TW" sz="1050" kern="0" dirty="0" smtClean="0">
                <a:solidFill>
                  <a:schemeClr val="accent5">
                    <a:lumMod val="20000"/>
                    <a:lumOff val="80000"/>
                  </a:schemeClr>
                </a:solidFill>
                <a:ea typeface="微軟正黑體" panose="020B0604030504040204" pitchFamily="34" charset="-120"/>
              </a:rPr>
              <a:t>- </a:t>
            </a:r>
            <a:r>
              <a:rPr lang="zh-TW" altLang="en-US" sz="1050" kern="0" dirty="0" smtClean="0">
                <a:solidFill>
                  <a:schemeClr val="accent5">
                    <a:lumMod val="20000"/>
                    <a:lumOff val="80000"/>
                  </a:schemeClr>
                </a:solidFill>
                <a:ea typeface="微軟正黑體" panose="020B0604030504040204" pitchFamily="34" charset="-120"/>
              </a:rPr>
              <a:t>出口貨</a:t>
            </a:r>
            <a:r>
              <a:rPr lang="zh-TW" altLang="en-US" sz="1050" kern="0" dirty="0">
                <a:solidFill>
                  <a:schemeClr val="accent5">
                    <a:lumMod val="20000"/>
                    <a:lumOff val="80000"/>
                  </a:schemeClr>
                </a:solidFill>
                <a:ea typeface="微軟正黑體" panose="020B0604030504040204" pitchFamily="34" charset="-120"/>
              </a:rPr>
              <a:t>況即時</a:t>
            </a:r>
            <a:r>
              <a:rPr lang="zh-TW" altLang="en-US" sz="1050" kern="0" dirty="0" smtClean="0">
                <a:solidFill>
                  <a:schemeClr val="accent5">
                    <a:lumMod val="20000"/>
                    <a:lumOff val="80000"/>
                  </a:schemeClr>
                </a:solidFill>
                <a:ea typeface="微軟正黑體" panose="020B0604030504040204" pitchFamily="34" charset="-120"/>
              </a:rPr>
              <a:t>追蹤</a:t>
            </a:r>
            <a:endParaRPr lang="en-US" altLang="zh-TW" sz="1050" kern="0" dirty="0">
              <a:solidFill>
                <a:schemeClr val="accent5">
                  <a:lumMod val="20000"/>
                  <a:lumOff val="80000"/>
                </a:schemeClr>
              </a:solidFill>
              <a:ea typeface="微軟正黑體" panose="020B0604030504040204" pitchFamily="34" charset="-120"/>
            </a:endParaRPr>
          </a:p>
        </p:txBody>
      </p:sp>
      <p:sp>
        <p:nvSpPr>
          <p:cNvPr id="85" name="矩形 84"/>
          <p:cNvSpPr/>
          <p:nvPr/>
        </p:nvSpPr>
        <p:spPr>
          <a:xfrm>
            <a:off x="4377412" y="4089460"/>
            <a:ext cx="973343" cy="761747"/>
          </a:xfrm>
          <a:prstGeom prst="rect">
            <a:avLst/>
          </a:prstGeom>
        </p:spPr>
        <p:txBody>
          <a:bodyPr wrap="none">
            <a:spAutoFit/>
          </a:bodyPr>
          <a:lstStyle/>
          <a:p>
            <a:pPr marL="171450" indent="-171450">
              <a:buFont typeface="Wingdings" panose="05000000000000000000" pitchFamily="2" charset="2"/>
              <a:buChar char="n"/>
            </a:pPr>
            <a:r>
              <a:rPr lang="zh-TW" altLang="en-US" sz="1200" dirty="0">
                <a:solidFill>
                  <a:schemeClr val="accent4">
                    <a:lumMod val="40000"/>
                    <a:lumOff val="60000"/>
                  </a:schemeClr>
                </a:solidFill>
              </a:rPr>
              <a:t>數位</a:t>
            </a:r>
            <a:r>
              <a:rPr lang="zh-TW" altLang="en-US" sz="1200" dirty="0" smtClean="0">
                <a:solidFill>
                  <a:schemeClr val="accent4">
                    <a:lumMod val="40000"/>
                    <a:lumOff val="60000"/>
                  </a:schemeClr>
                </a:solidFill>
              </a:rPr>
              <a:t>工具</a:t>
            </a:r>
            <a:endParaRPr lang="en-US" altLang="zh-TW" sz="1200" dirty="0" smtClean="0">
              <a:solidFill>
                <a:schemeClr val="accent4">
                  <a:lumMod val="40000"/>
                  <a:lumOff val="60000"/>
                </a:schemeClr>
              </a:solidFill>
            </a:endParaRPr>
          </a:p>
          <a:p>
            <a:pPr>
              <a:lnSpc>
                <a:spcPct val="150000"/>
              </a:lnSpc>
            </a:pPr>
            <a:r>
              <a:rPr lang="en-US" altLang="zh-TW" sz="1050" kern="0" dirty="0" smtClean="0">
                <a:solidFill>
                  <a:schemeClr val="accent5">
                    <a:lumMod val="20000"/>
                    <a:lumOff val="80000"/>
                  </a:schemeClr>
                </a:solidFill>
                <a:ea typeface="微軟正黑體" panose="020B0604030504040204" pitchFamily="34" charset="-120"/>
              </a:rPr>
              <a:t>- </a:t>
            </a:r>
            <a:r>
              <a:rPr lang="zh-TW" altLang="en-US" sz="1050" kern="0" dirty="0" smtClean="0">
                <a:solidFill>
                  <a:schemeClr val="accent5">
                    <a:lumMod val="20000"/>
                    <a:lumOff val="80000"/>
                  </a:schemeClr>
                </a:solidFill>
                <a:ea typeface="微軟正黑體" panose="020B0604030504040204" pitchFamily="34" charset="-120"/>
              </a:rPr>
              <a:t>表單大師</a:t>
            </a:r>
            <a:endParaRPr lang="en-US" altLang="zh-TW" sz="1050" kern="0" dirty="0" smtClean="0">
              <a:solidFill>
                <a:schemeClr val="accent5">
                  <a:lumMod val="20000"/>
                  <a:lumOff val="80000"/>
                </a:schemeClr>
              </a:solidFill>
              <a:ea typeface="微軟正黑體" panose="020B0604030504040204" pitchFamily="34" charset="-120"/>
            </a:endParaRPr>
          </a:p>
          <a:p>
            <a:pPr>
              <a:lnSpc>
                <a:spcPct val="150000"/>
              </a:lnSpc>
            </a:pPr>
            <a:r>
              <a:rPr lang="en-US" altLang="zh-TW" sz="1050" kern="0" dirty="0" smtClean="0">
                <a:solidFill>
                  <a:schemeClr val="accent5">
                    <a:lumMod val="20000"/>
                    <a:lumOff val="80000"/>
                  </a:schemeClr>
                </a:solidFill>
                <a:ea typeface="微軟正黑體" panose="020B0604030504040204" pitchFamily="34" charset="-120"/>
              </a:rPr>
              <a:t>- </a:t>
            </a:r>
            <a:r>
              <a:rPr lang="en-US" altLang="zh-TW" sz="1050" kern="0" dirty="0" err="1" smtClean="0">
                <a:solidFill>
                  <a:schemeClr val="accent5">
                    <a:lumMod val="20000"/>
                    <a:lumOff val="80000"/>
                  </a:schemeClr>
                </a:solidFill>
                <a:ea typeface="微軟正黑體" panose="020B0604030504040204" pitchFamily="34" charset="-120"/>
              </a:rPr>
              <a:t>eMemo</a:t>
            </a:r>
            <a:endParaRPr lang="en-US" altLang="zh-TW" sz="1050" kern="0" dirty="0">
              <a:solidFill>
                <a:schemeClr val="accent5">
                  <a:lumMod val="20000"/>
                  <a:lumOff val="80000"/>
                </a:schemeClr>
              </a:solidFill>
              <a:ea typeface="微軟正黑體" panose="020B0604030504040204" pitchFamily="34" charset="-120"/>
            </a:endParaRPr>
          </a:p>
        </p:txBody>
      </p:sp>
      <p:cxnSp>
        <p:nvCxnSpPr>
          <p:cNvPr id="86" name="肘形接點 85"/>
          <p:cNvCxnSpPr>
            <a:stCxn id="39" idx="2"/>
            <a:endCxn id="83" idx="0"/>
          </p:cNvCxnSpPr>
          <p:nvPr/>
        </p:nvCxnSpPr>
        <p:spPr>
          <a:xfrm rot="16200000" flipH="1">
            <a:off x="2821063" y="3483235"/>
            <a:ext cx="366787" cy="845661"/>
          </a:xfrm>
          <a:prstGeom prst="bentConnector3">
            <a:avLst>
              <a:gd name="adj1" fmla="val 50000"/>
            </a:avLst>
          </a:prstGeom>
          <a:ln w="381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90" name="肘形接點 89"/>
          <p:cNvCxnSpPr>
            <a:stCxn id="39" idx="2"/>
            <a:endCxn id="85" idx="0"/>
          </p:cNvCxnSpPr>
          <p:nvPr/>
        </p:nvCxnSpPr>
        <p:spPr>
          <a:xfrm rot="16200000" flipH="1">
            <a:off x="3539462" y="2764837"/>
            <a:ext cx="366787" cy="2282458"/>
          </a:xfrm>
          <a:prstGeom prst="bentConnector3">
            <a:avLst>
              <a:gd name="adj1" fmla="val 50000"/>
            </a:avLst>
          </a:prstGeom>
          <a:ln w="381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85457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3</a:t>
            </a:fld>
            <a:endParaRPr lang="zh-CN" altLang="en-US">
              <a:solidFill>
                <a:prstClr val="black">
                  <a:tint val="75000"/>
                </a:prstClr>
              </a:solidFill>
            </a:endParaRPr>
          </a:p>
        </p:txBody>
      </p:sp>
      <p:sp>
        <p:nvSpPr>
          <p:cNvPr id="3" name="標題 3"/>
          <p:cNvSpPr txBox="1">
            <a:spLocks/>
          </p:cNvSpPr>
          <p:nvPr/>
        </p:nvSpPr>
        <p:spPr>
          <a:xfrm>
            <a:off x="0" y="1923678"/>
            <a:ext cx="9144000" cy="648072"/>
          </a:xfrm>
          <a:prstGeom prst="rect">
            <a:avLst/>
          </a:prstGeom>
          <a:effectLst>
            <a:outerShdw blurRad="50800" dist="38100" dir="2700000" algn="tl" rotWithShape="0">
              <a:prstClr val="black">
                <a:alpha val="40000"/>
              </a:prstClr>
            </a:outerShdw>
          </a:effectLst>
        </p:spPr>
        <p:txBody>
          <a:bodyPr vert="horz" lIns="103368" tIns="51683" rIns="103368" bIns="51683" rtlCol="0" anchor="ctr">
            <a:normAutofit fontScale="97500" lnSpcReduction="10000"/>
          </a:bodyPr>
          <a:lstStyle>
            <a:lvl1pPr algn="ctr" defTabSz="741806" rtl="0" eaLnBrk="1" latinLnBrk="0" hangingPunct="1">
              <a:lnSpc>
                <a:spcPct val="90000"/>
              </a:lnSpc>
              <a:spcBef>
                <a:spcPct val="0"/>
              </a:spcBef>
              <a:buNone/>
              <a:defRPr lang="zh-TW" altLang="en-US" sz="4300" b="0" kern="1200" dirty="0">
                <a:solidFill>
                  <a:schemeClr val="bg1"/>
                </a:solidFill>
                <a:effectLst>
                  <a:glow rad="139700">
                    <a:schemeClr val="accent5">
                      <a:satMod val="175000"/>
                      <a:alpha val="40000"/>
                    </a:schemeClr>
                  </a:glow>
                </a:effectLst>
                <a:latin typeface="Century Gothic" pitchFamily="34" charset="0"/>
                <a:ea typeface="Microsoft YaHei" pitchFamily="34" charset="-122"/>
                <a:cs typeface="+mj-cs"/>
              </a:defRPr>
            </a:lvl1pPr>
          </a:lstStyle>
          <a:p>
            <a:pPr marL="0" marR="0" lvl="0" indent="0" algn="ctr" defTabSz="741806" rtl="0" eaLnBrk="1" fontAlgn="auto" latinLnBrk="0" hangingPunct="1">
              <a:lnSpc>
                <a:spcPct val="90000"/>
              </a:lnSpc>
              <a:spcBef>
                <a:spcPct val="0"/>
              </a:spcBef>
              <a:spcAft>
                <a:spcPts val="0"/>
              </a:spcAft>
              <a:buClrTx/>
              <a:buSzTx/>
              <a:buFontTx/>
              <a:buNone/>
              <a:tabLst/>
              <a:defRPr/>
            </a:pPr>
            <a:r>
              <a:rPr lang="zh-TW" altLang="en-US" b="1" dirty="0" smtClean="0">
                <a:solidFill>
                  <a:sysClr val="window" lastClr="FFFFFF"/>
                </a:solidFill>
                <a:effectLst>
                  <a:glow rad="139700">
                    <a:srgbClr val="4472C4">
                      <a:satMod val="175000"/>
                      <a:alpha val="40000"/>
                    </a:srgbClr>
                  </a:glow>
                </a:effectLst>
                <a:latin typeface="微軟正黑體" panose="020B0604030504040204" pitchFamily="34" charset="-120"/>
                <a:ea typeface="微軟正黑體" panose="020B0604030504040204" pitchFamily="34" charset="-120"/>
              </a:rPr>
              <a:t>個人經歷</a:t>
            </a:r>
            <a:r>
              <a:rPr lang="en-US" altLang="zh-TW" b="1" dirty="0" smtClean="0">
                <a:solidFill>
                  <a:sysClr val="window" lastClr="FFFFFF"/>
                </a:solidFill>
                <a:effectLst>
                  <a:glow rad="139700">
                    <a:srgbClr val="4472C4">
                      <a:satMod val="175000"/>
                      <a:alpha val="40000"/>
                    </a:srgbClr>
                  </a:glow>
                </a:effectLst>
                <a:latin typeface="微軟正黑體" panose="020B0604030504040204" pitchFamily="34" charset="-120"/>
                <a:ea typeface="微軟正黑體" panose="020B0604030504040204" pitchFamily="34" charset="-120"/>
              </a:rPr>
              <a:t>&amp;</a:t>
            </a:r>
            <a:r>
              <a:rPr lang="zh-TW" altLang="en-US" b="1" dirty="0" smtClean="0">
                <a:solidFill>
                  <a:sysClr val="window" lastClr="FFFFFF"/>
                </a:solidFill>
                <a:effectLst>
                  <a:glow rad="139700">
                    <a:srgbClr val="4472C4">
                      <a:satMod val="175000"/>
                      <a:alpha val="40000"/>
                    </a:srgbClr>
                  </a:glow>
                </a:effectLst>
                <a:latin typeface="微軟正黑體" panose="020B0604030504040204" pitchFamily="34" charset="-120"/>
                <a:ea typeface="微軟正黑體" panose="020B0604030504040204" pitchFamily="34" charset="-120"/>
              </a:rPr>
              <a:t>組織角色</a:t>
            </a:r>
            <a:endParaRPr kumimoji="0" lang="zh-TW" altLang="en-US" sz="4300" b="1" i="0" u="none" strike="noStrike" kern="1200" cap="none" spc="0" normalizeH="0" baseline="0" noProof="0" dirty="0">
              <a:ln>
                <a:noFill/>
              </a:ln>
              <a:solidFill>
                <a:sysClr val="window" lastClr="FFFFFF"/>
              </a:solidFill>
              <a:effectLst>
                <a:glow rad="139700">
                  <a:srgbClr val="4472C4">
                    <a:satMod val="175000"/>
                    <a:alpha val="40000"/>
                  </a:srgbClr>
                </a:glow>
              </a:effectLst>
              <a:uLnTx/>
              <a:uFillTx/>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5917749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819B093F-DDD8-4FA1-B0B2-6BD78FD0BB34}" type="slidenum">
              <a:rPr kumimoji="0" lang="zh-CN" altLang="en-US" sz="900" b="0" i="0" u="none" strike="noStrike" kern="1200" cap="none" spc="0" normalizeH="0" baseline="0" noProof="0" smtClean="0">
                <a:ln>
                  <a:noFill/>
                </a:ln>
                <a:solidFill>
                  <a:prstClr val="black">
                    <a:tint val="75000"/>
                  </a:prstClr>
                </a:solidFill>
                <a:effectLst/>
                <a:uLnTx/>
                <a:uFillTx/>
                <a:latin typeface="Calibri"/>
                <a:ea typeface="微软雅黑"/>
                <a:cs typeface="+mn-cs"/>
              </a:rPr>
              <a:pPr marL="0" marR="0" lvl="0" indent="0" algn="r" defTabSz="685783" rtl="0" eaLnBrk="1" fontAlgn="auto" latinLnBrk="0" hangingPunct="1">
                <a:lnSpc>
                  <a:spcPct val="100000"/>
                </a:lnSpc>
                <a:spcBef>
                  <a:spcPts val="0"/>
                </a:spcBef>
                <a:spcAft>
                  <a:spcPts val="0"/>
                </a:spcAft>
                <a:buClrTx/>
                <a:buSzTx/>
                <a:buFontTx/>
                <a:buNone/>
                <a:tabLst/>
                <a:defRPr/>
              </a:pPr>
              <a:t>4</a:t>
            </a:fld>
            <a:endParaRPr kumimoji="0" lang="zh-CN" altLang="en-US" sz="900" b="0" i="0" u="none" strike="noStrike" kern="1200" cap="none" spc="0" normalizeH="0" baseline="0" noProof="0" dirty="0">
              <a:ln>
                <a:noFill/>
              </a:ln>
              <a:solidFill>
                <a:prstClr val="black">
                  <a:tint val="75000"/>
                </a:prstClr>
              </a:solidFill>
              <a:effectLst/>
              <a:uLnTx/>
              <a:uFillTx/>
              <a:latin typeface="Calibri"/>
              <a:ea typeface="微软雅黑"/>
              <a:cs typeface="+mn-cs"/>
            </a:endParaRPr>
          </a:p>
        </p:txBody>
      </p:sp>
      <p:pic>
        <p:nvPicPr>
          <p:cNvPr id="73" name="圖片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8789" y="123478"/>
            <a:ext cx="1301359" cy="1433142"/>
          </a:xfrm>
          <a:prstGeom prst="rect">
            <a:avLst/>
          </a:prstGeom>
        </p:spPr>
      </p:pic>
      <p:grpSp>
        <p:nvGrpSpPr>
          <p:cNvPr id="74" name="组合 24"/>
          <p:cNvGrpSpPr/>
          <p:nvPr/>
        </p:nvGrpSpPr>
        <p:grpSpPr>
          <a:xfrm>
            <a:off x="335756" y="213353"/>
            <a:ext cx="385161" cy="431802"/>
            <a:chOff x="447675" y="367239"/>
            <a:chExt cx="513548" cy="575736"/>
          </a:xfrm>
        </p:grpSpPr>
        <p:sp>
          <p:nvSpPr>
            <p:cNvPr id="75" name="等腰三角形 74"/>
            <p:cNvSpPr/>
            <p:nvPr/>
          </p:nvSpPr>
          <p:spPr>
            <a:xfrm rot="5400000">
              <a:off x="414282" y="400632"/>
              <a:ext cx="484204" cy="417418"/>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425" b="0" i="0" u="none" strike="noStrike" kern="1200" cap="none" spc="0" normalizeH="0" baseline="0" noProof="0">
                <a:ln>
                  <a:noFill/>
                </a:ln>
                <a:solidFill>
                  <a:prstClr val="white"/>
                </a:solidFill>
                <a:effectLst/>
                <a:uLnTx/>
                <a:uFillTx/>
                <a:latin typeface="Microsoft YaHei" panose="020B0503020204020204" pitchFamily="34" charset="-122"/>
                <a:ea typeface="微软雅黑"/>
                <a:cs typeface="+mn-cs"/>
              </a:endParaRPr>
            </a:p>
          </p:txBody>
        </p:sp>
        <p:sp>
          <p:nvSpPr>
            <p:cNvPr id="76" name="等腰三角形 75"/>
            <p:cNvSpPr/>
            <p:nvPr/>
          </p:nvSpPr>
          <p:spPr>
            <a:xfrm rot="5400000">
              <a:off x="581357" y="563109"/>
              <a:ext cx="408004" cy="351728"/>
            </a:xfrm>
            <a:prstGeom prst="triangle">
              <a:avLst/>
            </a:prstGeom>
            <a:solidFill>
              <a:srgbClr val="2A999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425" b="0" i="0" u="none" strike="noStrike" kern="1200" cap="none" spc="0" normalizeH="0" baseline="0" noProof="0">
                <a:ln>
                  <a:noFill/>
                </a:ln>
                <a:solidFill>
                  <a:prstClr val="white"/>
                </a:solidFill>
                <a:effectLst/>
                <a:uLnTx/>
                <a:uFillTx/>
                <a:latin typeface="Microsoft YaHei" panose="020B0503020204020204" pitchFamily="34" charset="-122"/>
                <a:ea typeface="微软雅黑"/>
                <a:cs typeface="+mn-cs"/>
              </a:endParaRPr>
            </a:p>
          </p:txBody>
        </p:sp>
      </p:grpSp>
      <p:sp>
        <p:nvSpPr>
          <p:cNvPr id="77" name="矩形 76"/>
          <p:cNvSpPr/>
          <p:nvPr/>
        </p:nvSpPr>
        <p:spPr>
          <a:xfrm>
            <a:off x="766776" y="148409"/>
            <a:ext cx="7920000" cy="500135"/>
          </a:xfrm>
          <a:prstGeom prst="rect">
            <a:avLst/>
          </a:prstGeom>
        </p:spPr>
        <p:txBody>
          <a:bodyPr wrap="square" lIns="68579" tIns="34289" rIns="68579" bIns="34289">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zh-TW" altLang="en-US" sz="2800" b="1" i="0" u="none" strike="noStrike" kern="1200" cap="none" spc="0" normalizeH="0" baseline="0" noProof="0" dirty="0" smtClean="0">
                <a:ln>
                  <a:noFill/>
                </a:ln>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uLnTx/>
                <a:uFillTx/>
                <a:latin typeface="Calibri"/>
                <a:ea typeface="微軟正黑體" panose="020B0604030504040204" pitchFamily="34" charset="-120"/>
                <a:cs typeface="+mn-cs"/>
              </a:rPr>
              <a:t>個人經歷 </a:t>
            </a:r>
            <a:r>
              <a:rPr kumimoji="0" lang="en-US" altLang="zh-TW" sz="2800" b="1" i="0" u="none" strike="noStrike" kern="1200" cap="none" spc="0" normalizeH="0" baseline="0" noProof="0" dirty="0" smtClean="0">
                <a:ln>
                  <a:noFill/>
                </a:ln>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uLnTx/>
                <a:uFillTx/>
                <a:latin typeface="Calibri"/>
                <a:ea typeface="微軟正黑體" panose="020B0604030504040204" pitchFamily="34" charset="-120"/>
                <a:cs typeface="+mn-cs"/>
              </a:rPr>
              <a:t>- </a:t>
            </a:r>
            <a:r>
              <a:rPr kumimoji="0" lang="zh-TW" altLang="en-US" sz="2800" b="1" i="0" u="none" strike="noStrike" kern="1200" cap="none" spc="0" normalizeH="0" baseline="0" noProof="0" dirty="0" smtClean="0">
                <a:ln>
                  <a:noFill/>
                </a:ln>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uLnTx/>
                <a:uFillTx/>
                <a:latin typeface="Calibri"/>
                <a:ea typeface="微軟正黑體" panose="020B0604030504040204" pitchFamily="34" charset="-120"/>
                <a:cs typeface="+mn-cs"/>
              </a:rPr>
              <a:t>柯明政 </a:t>
            </a:r>
            <a:r>
              <a:rPr kumimoji="0" lang="en-US" altLang="zh-TW" sz="2800" b="1" i="0" u="none" strike="noStrike" kern="1200" cap="none" spc="0" normalizeH="0" baseline="0" noProof="0" dirty="0" smtClean="0">
                <a:ln>
                  <a:noFill/>
                </a:ln>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uLnTx/>
                <a:uFillTx/>
                <a:latin typeface="Calibri"/>
                <a:ea typeface="微軟正黑體" panose="020B0604030504040204" pitchFamily="34" charset="-120"/>
                <a:cs typeface="+mn-cs"/>
              </a:rPr>
              <a:t>Carl Ko</a:t>
            </a:r>
            <a:endParaRPr kumimoji="0" lang="zh-CN" altLang="en-US" sz="2800" b="1" i="0" u="none" strike="noStrike" kern="1200" cap="none" spc="0" normalizeH="0" baseline="0" noProof="0" dirty="0">
              <a:ln>
                <a:noFill/>
              </a:ln>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uLnTx/>
              <a:uFillTx/>
              <a:latin typeface="Calibri"/>
              <a:ea typeface="微軟正黑體" panose="020B0604030504040204" pitchFamily="34" charset="-120"/>
              <a:cs typeface="+mn-cs"/>
            </a:endParaRPr>
          </a:p>
        </p:txBody>
      </p:sp>
      <p:sp>
        <p:nvSpPr>
          <p:cNvPr id="3" name="矩形 2"/>
          <p:cNvSpPr/>
          <p:nvPr/>
        </p:nvSpPr>
        <p:spPr>
          <a:xfrm>
            <a:off x="319428" y="699542"/>
            <a:ext cx="6988876" cy="400110"/>
          </a:xfrm>
          <a:prstGeom prst="rect">
            <a:avLst/>
          </a:prstGeom>
        </p:spPr>
        <p:txBody>
          <a:bodyPr wrap="square">
            <a:spAutoFit/>
          </a:bodyPr>
          <a:lstStyle/>
          <a:p>
            <a:pPr marL="342900" marR="0" lvl="0" indent="-342900" algn="l" defTabSz="1087787"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zh-TW" altLang="en-US" sz="2000" b="0" i="0" u="none" strike="noStrike" kern="1200" cap="none" spc="0" normalizeH="0" baseline="0" noProof="0" dirty="0" smtClean="0">
                <a:ln>
                  <a:noFill/>
                </a:ln>
                <a:solidFill>
                  <a:srgbClr val="FFC000">
                    <a:lumMod val="20000"/>
                    <a:lumOff val="80000"/>
                  </a:srgbClr>
                </a:solidFill>
                <a:effectLst/>
                <a:uLnTx/>
                <a:uFillTx/>
                <a:latin typeface="微软雅黑"/>
                <a:ea typeface="微软雅黑"/>
                <a:cs typeface="+mn-cs"/>
              </a:rPr>
              <a:t>學歷 </a:t>
            </a:r>
            <a:r>
              <a:rPr kumimoji="0" lang="en-US" altLang="zh-TW" sz="2000" b="0" i="0" u="none" strike="noStrike" kern="1200" cap="none" spc="0" normalizeH="0" baseline="0" noProof="0" dirty="0" smtClean="0">
                <a:ln>
                  <a:noFill/>
                </a:ln>
                <a:solidFill>
                  <a:srgbClr val="FFC000">
                    <a:lumMod val="20000"/>
                    <a:lumOff val="80000"/>
                  </a:srgbClr>
                </a:solidFill>
                <a:effectLst/>
                <a:uLnTx/>
                <a:uFillTx/>
                <a:latin typeface="微软雅黑"/>
                <a:ea typeface="微软雅黑"/>
                <a:cs typeface="+mn-cs"/>
              </a:rPr>
              <a:t>:</a:t>
            </a:r>
            <a:r>
              <a:rPr kumimoji="0" lang="zh-TW" altLang="en-US" sz="2000" b="0" i="0" u="none" strike="noStrike" kern="1200" cap="none" spc="0" normalizeH="0" baseline="0" noProof="0" dirty="0" smtClean="0">
                <a:ln>
                  <a:noFill/>
                </a:ln>
                <a:solidFill>
                  <a:srgbClr val="FFC000">
                    <a:lumMod val="20000"/>
                    <a:lumOff val="80000"/>
                  </a:srgbClr>
                </a:solidFill>
                <a:effectLst/>
                <a:uLnTx/>
                <a:uFillTx/>
                <a:latin typeface="微软雅黑"/>
                <a:ea typeface="微软雅黑"/>
                <a:cs typeface="+mn-cs"/>
              </a:rPr>
              <a:t> 高雄</a:t>
            </a:r>
            <a:r>
              <a:rPr kumimoji="0" lang="zh-TW" altLang="en-US" sz="2000" b="0" i="0" u="none" strike="noStrike" kern="1200" cap="none" spc="0" normalizeH="0" baseline="0" noProof="0" dirty="0">
                <a:ln>
                  <a:noFill/>
                </a:ln>
                <a:solidFill>
                  <a:srgbClr val="FFC000">
                    <a:lumMod val="20000"/>
                    <a:lumOff val="80000"/>
                  </a:srgbClr>
                </a:solidFill>
                <a:effectLst/>
                <a:uLnTx/>
                <a:uFillTx/>
                <a:latin typeface="微软雅黑"/>
                <a:ea typeface="微软雅黑"/>
                <a:cs typeface="+mn-cs"/>
              </a:rPr>
              <a:t>科技大學 系統資訊與控制研究所</a:t>
            </a:r>
            <a:r>
              <a:rPr kumimoji="0" lang="en-US" altLang="zh-TW" sz="1600" b="0" i="0" u="none" strike="noStrike" kern="1200" cap="none" spc="0" normalizeH="0" baseline="0" noProof="0" dirty="0">
                <a:ln>
                  <a:noFill/>
                </a:ln>
                <a:solidFill>
                  <a:srgbClr val="FFC000">
                    <a:lumMod val="20000"/>
                    <a:lumOff val="80000"/>
                  </a:srgbClr>
                </a:solidFill>
                <a:effectLst/>
                <a:uLnTx/>
                <a:uFillTx/>
                <a:latin typeface="微软雅黑"/>
                <a:ea typeface="微软雅黑"/>
                <a:cs typeface="+mn-cs"/>
              </a:rPr>
              <a:t>(</a:t>
            </a:r>
            <a:r>
              <a:rPr kumimoji="0" lang="zh-TW" altLang="en-US" sz="1600" b="0" i="0" u="none" strike="noStrike" kern="1200" cap="none" spc="0" normalizeH="0" baseline="0" noProof="0" dirty="0">
                <a:ln>
                  <a:noFill/>
                </a:ln>
                <a:solidFill>
                  <a:srgbClr val="FFC000">
                    <a:lumMod val="20000"/>
                    <a:lumOff val="80000"/>
                  </a:srgbClr>
                </a:solidFill>
                <a:effectLst/>
                <a:uLnTx/>
                <a:uFillTx/>
                <a:latin typeface="微软雅黑"/>
                <a:ea typeface="微软雅黑"/>
                <a:cs typeface="+mn-cs"/>
              </a:rPr>
              <a:t>在職專班</a:t>
            </a:r>
            <a:r>
              <a:rPr kumimoji="0" lang="en-US" altLang="zh-TW" sz="1600" b="0" i="0" u="none" strike="noStrike" kern="1200" cap="none" spc="0" normalizeH="0" baseline="0" noProof="0" dirty="0" smtClean="0">
                <a:ln>
                  <a:noFill/>
                </a:ln>
                <a:solidFill>
                  <a:srgbClr val="FFC000">
                    <a:lumMod val="20000"/>
                    <a:lumOff val="80000"/>
                  </a:srgbClr>
                </a:solidFill>
                <a:effectLst/>
                <a:uLnTx/>
                <a:uFillTx/>
                <a:latin typeface="微软雅黑"/>
                <a:ea typeface="微软雅黑"/>
                <a:cs typeface="+mn-cs"/>
              </a:rPr>
              <a:t>), 2011</a:t>
            </a:r>
            <a:endParaRPr kumimoji="0" lang="zh-TW" altLang="en-US" sz="2000" b="0" i="0" u="none" strike="noStrike" kern="1200" cap="none" spc="0" normalizeH="0" baseline="0" noProof="0" dirty="0">
              <a:ln>
                <a:noFill/>
              </a:ln>
              <a:solidFill>
                <a:srgbClr val="FFC000">
                  <a:lumMod val="20000"/>
                  <a:lumOff val="80000"/>
                </a:srgbClr>
              </a:solidFill>
              <a:effectLst/>
              <a:uLnTx/>
              <a:uFillTx/>
              <a:latin typeface="微软雅黑"/>
              <a:ea typeface="微软雅黑"/>
              <a:cs typeface="+mn-cs"/>
            </a:endParaRPr>
          </a:p>
        </p:txBody>
      </p:sp>
      <p:sp>
        <p:nvSpPr>
          <p:cNvPr id="51" name="矩形 50"/>
          <p:cNvSpPr/>
          <p:nvPr/>
        </p:nvSpPr>
        <p:spPr>
          <a:xfrm>
            <a:off x="319428" y="1131590"/>
            <a:ext cx="3084117" cy="400110"/>
          </a:xfrm>
          <a:prstGeom prst="rect">
            <a:avLst/>
          </a:prstGeom>
        </p:spPr>
        <p:txBody>
          <a:bodyPr wrap="square">
            <a:spAutoFit/>
          </a:bodyPr>
          <a:lstStyle/>
          <a:p>
            <a:pPr marL="342900" marR="0" lvl="0" indent="-342900" algn="l" defTabSz="1087787"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zh-TW" altLang="en-US" sz="2000" b="0" i="0" u="none" strike="noStrike" kern="1200" cap="none" spc="0" normalizeH="0" baseline="0" noProof="0" dirty="0" smtClean="0">
                <a:ln>
                  <a:noFill/>
                </a:ln>
                <a:solidFill>
                  <a:srgbClr val="FFC000">
                    <a:lumMod val="20000"/>
                    <a:lumOff val="80000"/>
                  </a:srgbClr>
                </a:solidFill>
                <a:effectLst/>
                <a:uLnTx/>
                <a:uFillTx/>
                <a:latin typeface="微软雅黑"/>
                <a:ea typeface="微软雅黑"/>
                <a:cs typeface="+mn-cs"/>
              </a:rPr>
              <a:t>日月光經歷 </a:t>
            </a:r>
            <a:r>
              <a:rPr kumimoji="0" lang="en-US" altLang="zh-TW" sz="2000" b="0" i="0" u="none" strike="noStrike" kern="1200" cap="none" spc="0" normalizeH="0" baseline="0" noProof="0" dirty="0">
                <a:ln>
                  <a:noFill/>
                </a:ln>
                <a:solidFill>
                  <a:srgbClr val="FFC000">
                    <a:lumMod val="20000"/>
                    <a:lumOff val="80000"/>
                  </a:srgbClr>
                </a:solidFill>
                <a:effectLst/>
                <a:uLnTx/>
                <a:uFillTx/>
                <a:latin typeface="微软雅黑"/>
                <a:ea typeface="微软雅黑"/>
                <a:cs typeface="+mn-cs"/>
              </a:rPr>
              <a:t>21.8</a:t>
            </a:r>
            <a:r>
              <a:rPr kumimoji="0" lang="zh-TW" altLang="en-US" sz="1600" b="0" i="0" u="none" strike="noStrike" kern="1200" cap="none" spc="0" normalizeH="0" baseline="0" noProof="0" dirty="0" smtClean="0">
                <a:ln>
                  <a:noFill/>
                </a:ln>
                <a:solidFill>
                  <a:srgbClr val="FFC000">
                    <a:lumMod val="20000"/>
                    <a:lumOff val="80000"/>
                  </a:srgbClr>
                </a:solidFill>
                <a:effectLst/>
                <a:uLnTx/>
                <a:uFillTx/>
                <a:latin typeface="微软雅黑"/>
                <a:ea typeface="微软雅黑"/>
                <a:cs typeface="+mn-cs"/>
              </a:rPr>
              <a:t>年</a:t>
            </a:r>
            <a:endParaRPr kumimoji="0" lang="en-US" altLang="zh-TW" sz="2000" b="0" i="0" u="none" strike="noStrike" kern="1200" cap="none" spc="0" normalizeH="0" baseline="0" noProof="0" dirty="0">
              <a:ln>
                <a:noFill/>
              </a:ln>
              <a:solidFill>
                <a:srgbClr val="FFC000">
                  <a:lumMod val="20000"/>
                  <a:lumOff val="80000"/>
                </a:srgbClr>
              </a:solidFill>
              <a:effectLst/>
              <a:uLnTx/>
              <a:uFillTx/>
              <a:latin typeface="微软雅黑"/>
              <a:ea typeface="微软雅黑"/>
              <a:cs typeface="+mn-cs"/>
            </a:endParaRPr>
          </a:p>
        </p:txBody>
      </p:sp>
      <p:sp>
        <p:nvSpPr>
          <p:cNvPr id="13" name="Rectangle 41">
            <a:extLst>
              <a:ext uri="{FF2B5EF4-FFF2-40B4-BE49-F238E27FC236}">
                <a16:creationId xmlns:a16="http://schemas.microsoft.com/office/drawing/2014/main" id="{9877929E-E751-433C-8EB8-9C338E21F86A}"/>
              </a:ext>
            </a:extLst>
          </p:cNvPr>
          <p:cNvSpPr/>
          <p:nvPr/>
        </p:nvSpPr>
        <p:spPr>
          <a:xfrm>
            <a:off x="162372" y="2423666"/>
            <a:ext cx="1961356" cy="22554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68580" rtlCol="0" anchor="t" anchorCtr="0"/>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all" spc="0" normalizeH="0" baseline="0" noProof="0" dirty="0" smtClean="0">
                <a:ln>
                  <a:noFill/>
                </a:ln>
                <a:solidFill>
                  <a:prstClr val="black"/>
                </a:solidFill>
                <a:effectLst/>
                <a:uLnTx/>
                <a:uFillTx/>
                <a:latin typeface="微软雅黑"/>
                <a:ea typeface="微软雅黑"/>
                <a:cs typeface="+mn-cs"/>
              </a:rPr>
              <a:t>高雄廠區及集團</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all" spc="0" normalizeH="0" baseline="0" noProof="0" dirty="0" smtClean="0">
                <a:ln>
                  <a:noFill/>
                </a:ln>
                <a:solidFill>
                  <a:prstClr val="black"/>
                </a:solidFill>
                <a:effectLst/>
                <a:uLnTx/>
                <a:uFillTx/>
                <a:latin typeface="微软雅黑"/>
                <a:ea typeface="微软雅黑"/>
                <a:cs typeface="+mn-cs"/>
              </a:rPr>
              <a:t>GRP</a:t>
            </a:r>
            <a:r>
              <a:rPr kumimoji="0" lang="zh-TW" altLang="en-US" sz="1400" b="1" i="0" u="none" strike="noStrike" kern="1200" cap="all" spc="0" normalizeH="0" baseline="0" noProof="0" dirty="0" smtClean="0">
                <a:ln>
                  <a:noFill/>
                </a:ln>
                <a:solidFill>
                  <a:prstClr val="black"/>
                </a:solidFill>
                <a:effectLst/>
                <a:uLnTx/>
                <a:uFillTx/>
                <a:latin typeface="微软雅黑"/>
                <a:ea typeface="微软雅黑"/>
                <a:cs typeface="+mn-cs"/>
              </a:rPr>
              <a:t>專案全程參與</a:t>
            </a:r>
            <a:endParaRPr kumimoji="0" lang="en-US" altLang="zh-TW" sz="1400" b="1" i="0" u="none" strike="noStrike" kern="1200" cap="all" spc="0" normalizeH="0" baseline="0" noProof="0" dirty="0" smtClean="0">
              <a:ln>
                <a:noFill/>
              </a:ln>
              <a:solidFill>
                <a:prstClr val="black"/>
              </a:solidFill>
              <a:effectLst/>
              <a:uLnTx/>
              <a:uFillTx/>
              <a:latin typeface="微软雅黑"/>
              <a:ea typeface="微软雅黑"/>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all" spc="0" normalizeH="0" baseline="0" noProof="0" dirty="0" smtClean="0">
              <a:ln>
                <a:noFill/>
              </a:ln>
              <a:solidFill>
                <a:prstClr val="black"/>
              </a:solidFill>
              <a:effectLst/>
              <a:uLnTx/>
              <a:uFillTx/>
              <a:latin typeface="微软雅黑"/>
              <a:ea typeface="微软雅黑"/>
              <a:cs typeface="+mn-cs"/>
            </a:endParaRPr>
          </a:p>
          <a:p>
            <a:pPr marL="171450" marR="0" lvl="0" indent="-171450" algn="l" defTabSz="6858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TW" sz="900" b="1" i="0" u="none" strike="noStrike" kern="1200" cap="all" spc="0" normalizeH="0" baseline="0" noProof="0" dirty="0">
                <a:ln>
                  <a:noFill/>
                </a:ln>
                <a:solidFill>
                  <a:prstClr val="black"/>
                </a:solidFill>
                <a:effectLst/>
                <a:uLnTx/>
                <a:uFillTx/>
                <a:latin typeface="微软雅黑"/>
                <a:ea typeface="微软雅黑"/>
                <a:cs typeface="+mn-cs"/>
              </a:rPr>
              <a:t>(2002)GRP</a:t>
            </a:r>
            <a:r>
              <a:rPr kumimoji="0" lang="zh-TW" altLang="en-US" sz="900" b="1" i="0" u="none" strike="noStrike" kern="1200" cap="all" spc="0" normalizeH="0" baseline="0" noProof="0" dirty="0">
                <a:ln>
                  <a:noFill/>
                </a:ln>
                <a:solidFill>
                  <a:prstClr val="black"/>
                </a:solidFill>
                <a:effectLst/>
                <a:uLnTx/>
                <a:uFillTx/>
                <a:latin typeface="微软雅黑"/>
                <a:ea typeface="微软雅黑"/>
                <a:cs typeface="+mn-cs"/>
              </a:rPr>
              <a:t>導入</a:t>
            </a:r>
            <a:r>
              <a:rPr kumimoji="0" lang="en-US" altLang="zh-TW" sz="900" b="1" i="0" u="none" strike="noStrike" kern="1200" cap="all" spc="0" normalizeH="0" baseline="0" noProof="0" dirty="0">
                <a:ln>
                  <a:noFill/>
                </a:ln>
                <a:solidFill>
                  <a:prstClr val="black"/>
                </a:solidFill>
                <a:effectLst/>
                <a:uLnTx/>
                <a:uFillTx/>
                <a:latin typeface="微软雅黑"/>
                <a:ea typeface="微软雅黑"/>
                <a:cs typeface="+mn-cs"/>
              </a:rPr>
              <a:t>-</a:t>
            </a:r>
            <a:r>
              <a:rPr kumimoji="0" lang="zh-TW" altLang="en-US" sz="900" b="1" i="0" u="none" strike="noStrike" kern="1200" cap="all" spc="0" normalizeH="0" baseline="0" noProof="0" dirty="0">
                <a:ln>
                  <a:noFill/>
                </a:ln>
                <a:solidFill>
                  <a:prstClr val="black"/>
                </a:solidFill>
                <a:effectLst/>
                <a:uLnTx/>
                <a:uFillTx/>
                <a:latin typeface="微软雅黑"/>
                <a:ea typeface="微软雅黑"/>
                <a:cs typeface="+mn-cs"/>
              </a:rPr>
              <a:t>封裝及測試廠</a:t>
            </a:r>
          </a:p>
          <a:p>
            <a:pPr marL="171450" marR="0" lvl="0" indent="-171450" algn="l" defTabSz="6858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TW" sz="900" b="1" i="0" u="none" strike="noStrike" kern="1200" cap="all" spc="0" normalizeH="0" baseline="0" noProof="0" dirty="0">
                <a:ln>
                  <a:noFill/>
                </a:ln>
                <a:solidFill>
                  <a:prstClr val="black"/>
                </a:solidFill>
                <a:effectLst/>
                <a:uLnTx/>
                <a:uFillTx/>
                <a:latin typeface="微软雅黑"/>
                <a:ea typeface="微软雅黑"/>
                <a:cs typeface="+mn-cs"/>
              </a:rPr>
              <a:t>(2004)GRP</a:t>
            </a:r>
            <a:r>
              <a:rPr kumimoji="0" lang="zh-TW" altLang="en-US" sz="900" b="1" i="0" u="none" strike="noStrike" kern="1200" cap="all" spc="0" normalizeH="0" baseline="0" noProof="0" dirty="0">
                <a:ln>
                  <a:noFill/>
                </a:ln>
                <a:solidFill>
                  <a:prstClr val="black"/>
                </a:solidFill>
                <a:effectLst/>
                <a:uLnTx/>
                <a:uFillTx/>
                <a:latin typeface="微软雅黑"/>
                <a:ea typeface="微软雅黑"/>
                <a:cs typeface="+mn-cs"/>
              </a:rPr>
              <a:t>導入</a:t>
            </a:r>
            <a:r>
              <a:rPr kumimoji="0" lang="en-US" altLang="zh-TW" sz="900" b="1" i="0" u="none" strike="noStrike" kern="1200" cap="all" spc="0" normalizeH="0" baseline="0" noProof="0" dirty="0">
                <a:ln>
                  <a:noFill/>
                </a:ln>
                <a:solidFill>
                  <a:prstClr val="black"/>
                </a:solidFill>
                <a:effectLst/>
                <a:uLnTx/>
                <a:uFillTx/>
                <a:latin typeface="微软雅黑"/>
                <a:ea typeface="微软雅黑"/>
                <a:cs typeface="+mn-cs"/>
              </a:rPr>
              <a:t>-</a:t>
            </a:r>
            <a:r>
              <a:rPr kumimoji="0" lang="zh-TW" altLang="en-US" sz="900" b="1" i="0" u="none" strike="noStrike" kern="1200" cap="all" spc="0" normalizeH="0" baseline="0" noProof="0" dirty="0">
                <a:ln>
                  <a:noFill/>
                </a:ln>
                <a:solidFill>
                  <a:prstClr val="black"/>
                </a:solidFill>
                <a:effectLst/>
                <a:uLnTx/>
                <a:uFillTx/>
                <a:latin typeface="微软雅黑"/>
                <a:ea typeface="微软雅黑"/>
                <a:cs typeface="+mn-cs"/>
              </a:rPr>
              <a:t>材料廠</a:t>
            </a:r>
          </a:p>
          <a:p>
            <a:pPr marL="171450" marR="0" lvl="0" indent="-171450" algn="l" defTabSz="6858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TW" sz="900" b="1" i="0" u="none" strike="noStrike" kern="1200" cap="all" spc="0" normalizeH="0" baseline="0" noProof="0" dirty="0">
                <a:ln>
                  <a:noFill/>
                </a:ln>
                <a:solidFill>
                  <a:prstClr val="black"/>
                </a:solidFill>
                <a:effectLst/>
                <a:uLnTx/>
                <a:uFillTx/>
                <a:latin typeface="微软雅黑"/>
                <a:ea typeface="微软雅黑"/>
                <a:cs typeface="+mn-cs"/>
              </a:rPr>
              <a:t>(2005)GRP</a:t>
            </a:r>
            <a:r>
              <a:rPr kumimoji="0" lang="zh-TW" altLang="en-US" sz="900" b="1" i="0" u="none" strike="noStrike" kern="1200" cap="all" spc="0" normalizeH="0" baseline="0" noProof="0" dirty="0">
                <a:ln>
                  <a:noFill/>
                </a:ln>
                <a:solidFill>
                  <a:prstClr val="black"/>
                </a:solidFill>
                <a:effectLst/>
                <a:uLnTx/>
                <a:uFillTx/>
                <a:latin typeface="微软雅黑"/>
                <a:ea typeface="微软雅黑"/>
                <a:cs typeface="+mn-cs"/>
              </a:rPr>
              <a:t>導入</a:t>
            </a:r>
            <a:r>
              <a:rPr kumimoji="0" lang="en-US" altLang="zh-TW" sz="900" b="1" i="0" u="none" strike="noStrike" kern="1200" cap="all" spc="0" normalizeH="0" baseline="0" noProof="0" dirty="0">
                <a:ln>
                  <a:noFill/>
                </a:ln>
                <a:solidFill>
                  <a:prstClr val="black"/>
                </a:solidFill>
                <a:effectLst/>
                <a:uLnTx/>
                <a:uFillTx/>
                <a:latin typeface="微软雅黑"/>
                <a:ea typeface="微软雅黑"/>
                <a:cs typeface="+mn-cs"/>
              </a:rPr>
              <a:t>-</a:t>
            </a:r>
            <a:r>
              <a:rPr kumimoji="0" lang="zh-TW" altLang="en-US" sz="900" b="1" i="0" u="none" strike="noStrike" kern="1200" cap="all" spc="0" normalizeH="0" baseline="0" noProof="0" dirty="0">
                <a:ln>
                  <a:noFill/>
                </a:ln>
                <a:solidFill>
                  <a:prstClr val="black"/>
                </a:solidFill>
                <a:effectLst/>
                <a:uLnTx/>
                <a:uFillTx/>
                <a:latin typeface="微软雅黑"/>
                <a:ea typeface="微软雅黑"/>
                <a:cs typeface="+mn-cs"/>
              </a:rPr>
              <a:t>中壢</a:t>
            </a:r>
            <a:r>
              <a:rPr kumimoji="0" lang="en-US" altLang="zh-TW" sz="900" b="1" i="0" u="none" strike="noStrike" kern="1200" cap="all" spc="0" normalizeH="0" baseline="0" noProof="0" dirty="0" smtClean="0">
                <a:ln>
                  <a:noFill/>
                </a:ln>
                <a:solidFill>
                  <a:prstClr val="black"/>
                </a:solidFill>
                <a:effectLst/>
                <a:uLnTx/>
                <a:uFillTx/>
                <a:latin typeface="微软雅黑"/>
                <a:ea typeface="微软雅黑"/>
                <a:cs typeface="+mn-cs"/>
              </a:rPr>
              <a:t>BP</a:t>
            </a:r>
            <a:r>
              <a:rPr kumimoji="0" lang="zh-TW" altLang="en-US" sz="900" b="1" i="0" u="none" strike="noStrike" kern="1200" cap="all" spc="0" normalizeH="0" baseline="0" noProof="0" dirty="0" smtClean="0">
                <a:ln>
                  <a:noFill/>
                </a:ln>
                <a:solidFill>
                  <a:prstClr val="black"/>
                </a:solidFill>
                <a:effectLst/>
                <a:uLnTx/>
                <a:uFillTx/>
                <a:latin typeface="微软雅黑"/>
                <a:ea typeface="微软雅黑"/>
                <a:cs typeface="+mn-cs"/>
              </a:rPr>
              <a:t>廠</a:t>
            </a:r>
            <a:endParaRPr kumimoji="0" lang="zh-TW" altLang="en-US" sz="900" b="1" i="0" u="none" strike="noStrike" kern="1200" cap="all" spc="0" normalizeH="0" baseline="0" noProof="0" dirty="0">
              <a:ln>
                <a:noFill/>
              </a:ln>
              <a:solidFill>
                <a:prstClr val="black"/>
              </a:solidFill>
              <a:effectLst/>
              <a:uLnTx/>
              <a:uFillTx/>
              <a:latin typeface="微软雅黑"/>
              <a:ea typeface="微软雅黑"/>
              <a:cs typeface="+mn-cs"/>
            </a:endParaRPr>
          </a:p>
          <a:p>
            <a:pPr marL="171450" marR="0" lvl="0" indent="-171450" algn="l" defTabSz="6858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TW" sz="900" b="1" i="0" u="none" strike="noStrike" kern="1200" cap="all" spc="0" normalizeH="0" baseline="0" noProof="0" dirty="0">
                <a:ln>
                  <a:noFill/>
                </a:ln>
                <a:solidFill>
                  <a:prstClr val="black"/>
                </a:solidFill>
                <a:effectLst/>
                <a:uLnTx/>
                <a:uFillTx/>
                <a:latin typeface="微软雅黑"/>
                <a:ea typeface="微软雅黑"/>
                <a:cs typeface="+mn-cs"/>
              </a:rPr>
              <a:t>(2005)GRP</a:t>
            </a:r>
            <a:r>
              <a:rPr kumimoji="0" lang="zh-TW" altLang="en-US" sz="900" b="1" i="0" u="none" strike="noStrike" kern="1200" cap="all" spc="0" normalizeH="0" baseline="0" noProof="0" dirty="0">
                <a:ln>
                  <a:noFill/>
                </a:ln>
                <a:solidFill>
                  <a:prstClr val="black"/>
                </a:solidFill>
                <a:effectLst/>
                <a:uLnTx/>
                <a:uFillTx/>
                <a:latin typeface="微软雅黑"/>
                <a:ea typeface="微软雅黑"/>
                <a:cs typeface="+mn-cs"/>
              </a:rPr>
              <a:t>導入</a:t>
            </a:r>
            <a:r>
              <a:rPr kumimoji="0" lang="en-US" altLang="zh-TW" sz="900" b="1" i="0" u="none" strike="noStrike" kern="1200" cap="all" spc="0" normalizeH="0" baseline="0" noProof="0" dirty="0">
                <a:ln>
                  <a:noFill/>
                </a:ln>
                <a:solidFill>
                  <a:prstClr val="black"/>
                </a:solidFill>
                <a:effectLst/>
                <a:uLnTx/>
                <a:uFillTx/>
                <a:latin typeface="微软雅黑"/>
                <a:ea typeface="微软雅黑"/>
                <a:cs typeface="+mn-cs"/>
              </a:rPr>
              <a:t>-</a:t>
            </a:r>
            <a:r>
              <a:rPr kumimoji="0" lang="zh-TW" altLang="en-US" sz="900" b="1" i="0" u="none" strike="noStrike" kern="1200" cap="all" spc="0" normalizeH="0" baseline="0" noProof="0" dirty="0">
                <a:ln>
                  <a:noFill/>
                </a:ln>
                <a:solidFill>
                  <a:prstClr val="black"/>
                </a:solidFill>
                <a:effectLst/>
                <a:uLnTx/>
                <a:uFillTx/>
                <a:latin typeface="微软雅黑"/>
                <a:ea typeface="微软雅黑"/>
                <a:cs typeface="+mn-cs"/>
              </a:rPr>
              <a:t>上海材料廠</a:t>
            </a:r>
          </a:p>
          <a:p>
            <a:pPr marL="171450" marR="0" lvl="0" indent="-171450" algn="l" defTabSz="6858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TW" sz="900" b="1" i="0" u="none" strike="noStrike" kern="1200" cap="all" spc="0" normalizeH="0" baseline="0" noProof="0" dirty="0">
                <a:ln>
                  <a:noFill/>
                </a:ln>
                <a:solidFill>
                  <a:prstClr val="black"/>
                </a:solidFill>
                <a:effectLst/>
                <a:uLnTx/>
                <a:uFillTx/>
                <a:latin typeface="微软雅黑"/>
                <a:ea typeface="微软雅黑"/>
                <a:cs typeface="+mn-cs"/>
              </a:rPr>
              <a:t>(2007)SAP/e</a:t>
            </a:r>
          </a:p>
          <a:p>
            <a:pPr marL="171450" marR="0" lvl="0" indent="-171450" algn="l" defTabSz="6858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0" lang="en-US" altLang="zh-TW" sz="900" b="1" i="0" u="none" strike="noStrike" kern="1200" cap="all" spc="0" normalizeH="0" baseline="0" noProof="0" dirty="0" smtClean="0">
              <a:ln>
                <a:noFill/>
              </a:ln>
              <a:solidFill>
                <a:prstClr val="black"/>
              </a:solidFill>
              <a:effectLst/>
              <a:uLnTx/>
              <a:uFillTx/>
              <a:latin typeface="微软雅黑"/>
              <a:ea typeface="微软雅黑"/>
              <a:cs typeface="+mn-cs"/>
            </a:endParaRPr>
          </a:p>
        </p:txBody>
      </p:sp>
      <p:sp>
        <p:nvSpPr>
          <p:cNvPr id="14" name="Rectangle 43">
            <a:extLst>
              <a:ext uri="{FF2B5EF4-FFF2-40B4-BE49-F238E27FC236}">
                <a16:creationId xmlns:a16="http://schemas.microsoft.com/office/drawing/2014/main" id="{B6C984AD-EEAB-4C10-B782-E0C0DFF33BEE}"/>
              </a:ext>
            </a:extLst>
          </p:cNvPr>
          <p:cNvSpPr/>
          <p:nvPr/>
        </p:nvSpPr>
        <p:spPr>
          <a:xfrm>
            <a:off x="2123728" y="2195557"/>
            <a:ext cx="4608509" cy="254084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68580" rtlCol="0" anchor="t" anchorCtr="0"/>
          <a:lstStyle/>
          <a:p>
            <a:pPr marL="0" marR="0" lvl="0" indent="-277194" algn="ctr" defTabSz="6858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all" spc="0" normalizeH="0" baseline="0" noProof="0" dirty="0">
                <a:ln>
                  <a:noFill/>
                </a:ln>
                <a:solidFill>
                  <a:prstClr val="black"/>
                </a:solidFill>
                <a:effectLst/>
                <a:uLnTx/>
                <a:uFillTx/>
                <a:latin typeface="微软雅黑"/>
                <a:ea typeface="微软雅黑"/>
                <a:cs typeface="+mn-cs"/>
              </a:rPr>
              <a:t>倉儲和運輸管理應用系統與</a:t>
            </a:r>
            <a:endParaRPr kumimoji="0" lang="en-US" altLang="zh-TW" sz="1400" b="1" i="0" u="none" strike="noStrike" kern="1200" cap="all" spc="0" normalizeH="0" baseline="0" noProof="0" dirty="0">
              <a:ln>
                <a:noFill/>
              </a:ln>
              <a:solidFill>
                <a:prstClr val="black"/>
              </a:solidFill>
              <a:effectLst/>
              <a:uLnTx/>
              <a:uFillTx/>
              <a:latin typeface="微软雅黑"/>
              <a:ea typeface="微软雅黑"/>
              <a:cs typeface="+mn-cs"/>
            </a:endParaRPr>
          </a:p>
          <a:p>
            <a:pPr marL="0" marR="0" lvl="0" indent="-277194" algn="ctr" defTabSz="6858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all" spc="0" normalizeH="0" baseline="0" noProof="0" dirty="0">
                <a:ln>
                  <a:noFill/>
                </a:ln>
                <a:solidFill>
                  <a:prstClr val="black"/>
                </a:solidFill>
                <a:effectLst/>
                <a:uLnTx/>
                <a:uFillTx/>
                <a:latin typeface="微软雅黑"/>
                <a:ea typeface="微软雅黑"/>
                <a:cs typeface="+mn-cs"/>
              </a:rPr>
              <a:t>庫房自動化專家</a:t>
            </a:r>
            <a:endParaRPr kumimoji="0" lang="en-US" altLang="zh-TW" sz="1400" b="1" i="0" u="none" strike="noStrike" kern="1200" cap="all" spc="0" normalizeH="0" baseline="0" noProof="0" dirty="0">
              <a:ln>
                <a:noFill/>
              </a:ln>
              <a:solidFill>
                <a:prstClr val="black"/>
              </a:solidFill>
              <a:effectLst/>
              <a:uLnTx/>
              <a:uFillTx/>
              <a:latin typeface="微软雅黑"/>
              <a:ea typeface="微软雅黑"/>
              <a:cs typeface="+mn-cs"/>
            </a:endParaRPr>
          </a:p>
        </p:txBody>
      </p:sp>
      <p:sp>
        <p:nvSpPr>
          <p:cNvPr id="15" name="Rectangle 45">
            <a:extLst>
              <a:ext uri="{FF2B5EF4-FFF2-40B4-BE49-F238E27FC236}">
                <a16:creationId xmlns:a16="http://schemas.microsoft.com/office/drawing/2014/main" id="{19B3719A-004C-4DEE-B87A-E5D99747C915}"/>
              </a:ext>
            </a:extLst>
          </p:cNvPr>
          <p:cNvSpPr/>
          <p:nvPr/>
        </p:nvSpPr>
        <p:spPr>
          <a:xfrm>
            <a:off x="6732241" y="2009025"/>
            <a:ext cx="2210645" cy="27273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68580" rtlCol="0" anchor="t" anchorCtr="0"/>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all" spc="0" normalizeH="0" baseline="0" noProof="0" dirty="0">
                <a:ln>
                  <a:noFill/>
                </a:ln>
                <a:solidFill>
                  <a:prstClr val="black"/>
                </a:solidFill>
                <a:effectLst/>
                <a:uLnTx/>
                <a:uFillTx/>
                <a:latin typeface="微软雅黑"/>
                <a:ea typeface="微软雅黑"/>
                <a:cs typeface="+mn-cs"/>
              </a:rPr>
              <a:t>標準化</a:t>
            </a:r>
            <a:r>
              <a:rPr kumimoji="0" lang="en-US" altLang="zh-TW" sz="1400" b="1" i="0" u="none" strike="noStrike" kern="1200" cap="all" spc="0" normalizeH="0" baseline="0" noProof="0" dirty="0">
                <a:ln>
                  <a:noFill/>
                </a:ln>
                <a:solidFill>
                  <a:prstClr val="black"/>
                </a:solidFill>
                <a:effectLst/>
                <a:uLnTx/>
                <a:uFillTx/>
                <a:latin typeface="微软雅黑"/>
                <a:ea typeface="微软雅黑"/>
                <a:cs typeface="+mn-cs"/>
              </a:rPr>
              <a:t>/</a:t>
            </a:r>
            <a:r>
              <a:rPr kumimoji="0" lang="zh-TW" altLang="en-US" sz="1400" b="1" i="0" u="none" strike="noStrike" kern="1200" cap="all" spc="0" normalizeH="0" baseline="0" noProof="0" dirty="0">
                <a:ln>
                  <a:noFill/>
                </a:ln>
                <a:solidFill>
                  <a:prstClr val="black"/>
                </a:solidFill>
                <a:effectLst/>
                <a:uLnTx/>
                <a:uFillTx/>
                <a:latin typeface="微软雅黑"/>
                <a:ea typeface="微软雅黑"/>
                <a:cs typeface="+mn-cs"/>
              </a:rPr>
              <a:t>簡化</a:t>
            </a:r>
            <a:r>
              <a:rPr kumimoji="0" lang="en-US" altLang="zh-TW" sz="1400" b="1" i="0" u="none" strike="noStrike" kern="1200" cap="all" spc="0" normalizeH="0" baseline="0" noProof="0" dirty="0">
                <a:ln>
                  <a:noFill/>
                </a:ln>
                <a:solidFill>
                  <a:prstClr val="black"/>
                </a:solidFill>
                <a:effectLst/>
                <a:uLnTx/>
                <a:uFillTx/>
                <a:latin typeface="微软雅黑"/>
                <a:ea typeface="微软雅黑"/>
                <a:cs typeface="+mn-cs"/>
              </a:rPr>
              <a:t>/</a:t>
            </a:r>
            <a:r>
              <a:rPr kumimoji="0" lang="zh-TW" altLang="en-US" sz="1400" b="1" i="0" u="none" strike="noStrike" kern="1200" cap="all" spc="0" normalizeH="0" baseline="0" noProof="0" dirty="0">
                <a:ln>
                  <a:noFill/>
                </a:ln>
                <a:solidFill>
                  <a:prstClr val="black"/>
                </a:solidFill>
                <a:effectLst/>
                <a:uLnTx/>
                <a:uFillTx/>
                <a:latin typeface="微软雅黑"/>
                <a:ea typeface="微软雅黑"/>
                <a:cs typeface="+mn-cs"/>
              </a:rPr>
              <a:t>優化</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all" spc="0" normalizeH="0" baseline="0" noProof="0" dirty="0">
                <a:ln>
                  <a:noFill/>
                </a:ln>
                <a:solidFill>
                  <a:prstClr val="black"/>
                </a:solidFill>
                <a:effectLst/>
                <a:uLnTx/>
                <a:uFillTx/>
                <a:latin typeface="微软雅黑"/>
                <a:ea typeface="微软雅黑"/>
                <a:cs typeface="+mn-cs"/>
              </a:rPr>
              <a:t>物流作業</a:t>
            </a:r>
            <a:r>
              <a:rPr kumimoji="0" lang="zh-TW" altLang="en-US" sz="1400" b="1" i="0" u="none" strike="noStrike" kern="1200" cap="all" spc="0" normalizeH="0" baseline="0" noProof="0" dirty="0" smtClean="0">
                <a:ln>
                  <a:noFill/>
                </a:ln>
                <a:solidFill>
                  <a:prstClr val="black"/>
                </a:solidFill>
                <a:effectLst/>
                <a:uLnTx/>
                <a:uFillTx/>
                <a:latin typeface="微软雅黑"/>
                <a:ea typeface="微软雅黑"/>
                <a:cs typeface="+mn-cs"/>
              </a:rPr>
              <a:t>模式</a:t>
            </a:r>
            <a:endParaRPr kumimoji="0" lang="en-US" altLang="zh-TW" sz="1400" b="1" i="0" u="none" strike="noStrike" kern="1200" cap="all" spc="0" normalizeH="0" baseline="0" noProof="0" dirty="0" smtClean="0">
              <a:ln>
                <a:noFill/>
              </a:ln>
              <a:solidFill>
                <a:prstClr val="black"/>
              </a:solidFill>
              <a:effectLst/>
              <a:uLnTx/>
              <a:uFillTx/>
              <a:latin typeface="微软雅黑"/>
              <a:ea typeface="微软雅黑"/>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altLang="zh-TW" sz="1400" b="1" i="0" u="none" strike="noStrike" kern="1200" cap="all" spc="0" normalizeH="0" baseline="0" noProof="0" dirty="0" smtClean="0">
              <a:ln>
                <a:noFill/>
              </a:ln>
              <a:solidFill>
                <a:prstClr val="black"/>
              </a:solidFill>
              <a:effectLst/>
              <a:uLnTx/>
              <a:uFillTx/>
              <a:latin typeface="微软雅黑"/>
              <a:ea typeface="微软雅黑"/>
              <a:cs typeface="+mn-cs"/>
            </a:endParaRPr>
          </a:p>
          <a:p>
            <a:pPr marL="180975" marR="0" lvl="1" indent="-180975" algn="l" defTabSz="1087787" rtl="0" eaLnBrk="1" fontAlgn="auto" latinLnBrk="0" hangingPunct="1">
              <a:lnSpc>
                <a:spcPct val="100000"/>
              </a:lnSpc>
              <a:spcBef>
                <a:spcPts val="0"/>
              </a:spcBef>
              <a:spcAft>
                <a:spcPts val="0"/>
              </a:spcAft>
              <a:buClrTx/>
              <a:buSzTx/>
              <a:buFontTx/>
              <a:buNone/>
              <a:tabLst/>
              <a:defRPr/>
            </a:pPr>
            <a:r>
              <a:rPr kumimoji="0" lang="zh-TW" altLang="en-US" sz="1100" b="0" i="0" u="none" strike="noStrike" kern="1200" cap="none" spc="0" normalizeH="0" baseline="0" noProof="0" dirty="0">
                <a:ln>
                  <a:noFill/>
                </a:ln>
                <a:solidFill>
                  <a:prstClr val="black"/>
                </a:solidFill>
                <a:effectLst/>
                <a:uLnTx/>
                <a:uFillTx/>
                <a:latin typeface="微软雅黑"/>
                <a:ea typeface="微软雅黑"/>
                <a:cs typeface="+mn-cs"/>
              </a:rPr>
              <a:t>作業流程簡化</a:t>
            </a:r>
            <a:r>
              <a:rPr kumimoji="0" lang="en-US" altLang="zh-TW" sz="1100" b="0" i="0" u="none" strike="noStrike" kern="1200" cap="none" spc="0" normalizeH="0" baseline="0" noProof="0" dirty="0">
                <a:ln>
                  <a:noFill/>
                </a:ln>
                <a:solidFill>
                  <a:prstClr val="black"/>
                </a:solidFill>
                <a:effectLst/>
                <a:uLnTx/>
                <a:uFillTx/>
                <a:latin typeface="微软雅黑"/>
                <a:ea typeface="微软雅黑"/>
                <a:cs typeface="+mn-cs"/>
              </a:rPr>
              <a:t>/</a:t>
            </a:r>
            <a:r>
              <a:rPr kumimoji="0" lang="zh-TW" altLang="en-US" sz="1100" b="0" i="0" u="none" strike="noStrike" kern="1200" cap="none" spc="0" normalizeH="0" baseline="0" noProof="0" dirty="0">
                <a:ln>
                  <a:noFill/>
                </a:ln>
                <a:solidFill>
                  <a:prstClr val="black"/>
                </a:solidFill>
                <a:effectLst/>
                <a:uLnTx/>
                <a:uFillTx/>
                <a:latin typeface="微软雅黑"/>
                <a:ea typeface="微软雅黑"/>
                <a:cs typeface="+mn-cs"/>
              </a:rPr>
              <a:t>優化</a:t>
            </a:r>
            <a:r>
              <a:rPr kumimoji="0" lang="en-US" altLang="zh-TW" sz="1100" b="0" i="0" u="none" strike="noStrike" kern="1200" cap="none" spc="0" normalizeH="0" baseline="0" noProof="0" dirty="0">
                <a:ln>
                  <a:noFill/>
                </a:ln>
                <a:solidFill>
                  <a:prstClr val="black"/>
                </a:solidFill>
                <a:effectLst/>
                <a:uLnTx/>
                <a:uFillTx/>
                <a:latin typeface="微软雅黑"/>
                <a:ea typeface="微软雅黑"/>
                <a:cs typeface="+mn-cs"/>
              </a:rPr>
              <a:t>:</a:t>
            </a:r>
          </a:p>
          <a:p>
            <a:pPr marL="180975" marR="0" lvl="1" indent="-180975" algn="l" defTabSz="1087787"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TW" sz="800" b="1" i="0" u="none" strike="noStrike" kern="1200" cap="none" spc="0" normalizeH="0" baseline="0" noProof="0" dirty="0">
                <a:ln>
                  <a:noFill/>
                </a:ln>
                <a:solidFill>
                  <a:prstClr val="black"/>
                </a:solidFill>
                <a:effectLst/>
                <a:uLnTx/>
                <a:uFillTx/>
                <a:latin typeface="微软雅黑"/>
                <a:ea typeface="微软雅黑"/>
                <a:cs typeface="+mn-cs"/>
              </a:rPr>
              <a:t>(2021)Project S </a:t>
            </a:r>
            <a:r>
              <a:rPr kumimoji="0" lang="zh-TW" altLang="en-US" sz="800" b="1" i="0" u="none" strike="noStrike" kern="1200" cap="none" spc="0" normalizeH="0" baseline="0" noProof="0" dirty="0">
                <a:ln>
                  <a:noFill/>
                </a:ln>
                <a:solidFill>
                  <a:prstClr val="black"/>
                </a:solidFill>
                <a:effectLst/>
                <a:uLnTx/>
                <a:uFillTx/>
                <a:latin typeface="微软雅黑"/>
                <a:ea typeface="微软雅黑"/>
                <a:cs typeface="+mn-cs"/>
              </a:rPr>
              <a:t>客材收發料作業</a:t>
            </a:r>
            <a:endParaRPr kumimoji="0" lang="en-US" altLang="zh-TW" sz="800" b="1" i="0" u="none" strike="noStrike" kern="1200" cap="none" spc="0" normalizeH="0" baseline="0" noProof="0" dirty="0">
              <a:ln>
                <a:noFill/>
              </a:ln>
              <a:solidFill>
                <a:prstClr val="black"/>
              </a:solidFill>
              <a:effectLst/>
              <a:uLnTx/>
              <a:uFillTx/>
              <a:latin typeface="微软雅黑"/>
              <a:ea typeface="微软雅黑"/>
              <a:cs typeface="+mn-cs"/>
            </a:endParaRPr>
          </a:p>
          <a:p>
            <a:pPr marL="180975" marR="0" lvl="1" indent="-180975" algn="l" defTabSz="1087787"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TW" sz="800" b="1" i="0" u="none" strike="noStrike" kern="1200" cap="none" spc="0" normalizeH="0" baseline="0" noProof="0" dirty="0">
                <a:ln>
                  <a:noFill/>
                </a:ln>
                <a:solidFill>
                  <a:prstClr val="black"/>
                </a:solidFill>
                <a:effectLst/>
                <a:uLnTx/>
                <a:uFillTx/>
                <a:latin typeface="微软雅黑"/>
                <a:ea typeface="微软雅黑"/>
                <a:cs typeface="+mn-cs"/>
              </a:rPr>
              <a:t>(2021)</a:t>
            </a:r>
            <a:r>
              <a:rPr kumimoji="0" lang="zh-TW" altLang="en-US" sz="800" b="1" i="0" u="none" strike="noStrike" kern="1200" cap="none" spc="0" normalizeH="0" baseline="0" noProof="0" dirty="0">
                <a:ln>
                  <a:noFill/>
                </a:ln>
                <a:solidFill>
                  <a:prstClr val="black"/>
                </a:solidFill>
                <a:effectLst/>
                <a:uLnTx/>
                <a:uFillTx/>
                <a:latin typeface="微软雅黑"/>
                <a:ea typeface="微软雅黑"/>
                <a:cs typeface="+mn-cs"/>
              </a:rPr>
              <a:t>原物料盤點作業</a:t>
            </a:r>
            <a:r>
              <a:rPr kumimoji="0" lang="en-US" altLang="zh-TW" sz="800" b="1" i="0" u="none" strike="noStrike" kern="1200" cap="none" spc="0" normalizeH="0" baseline="0" noProof="0" dirty="0">
                <a:ln>
                  <a:noFill/>
                </a:ln>
                <a:solidFill>
                  <a:prstClr val="black"/>
                </a:solidFill>
                <a:effectLst/>
                <a:uLnTx/>
                <a:uFillTx/>
                <a:latin typeface="微软雅黑"/>
                <a:ea typeface="微软雅黑"/>
                <a:cs typeface="+mn-cs"/>
              </a:rPr>
              <a:t>E</a:t>
            </a:r>
            <a:r>
              <a:rPr kumimoji="0" lang="zh-TW" altLang="en-US" sz="800" b="1" i="0" u="none" strike="noStrike" kern="1200" cap="none" spc="0" normalizeH="0" baseline="0" noProof="0" dirty="0">
                <a:ln>
                  <a:noFill/>
                </a:ln>
                <a:solidFill>
                  <a:prstClr val="black"/>
                </a:solidFill>
                <a:effectLst/>
                <a:uLnTx/>
                <a:uFillTx/>
                <a:latin typeface="微软雅黑"/>
                <a:ea typeface="微软雅黑"/>
                <a:cs typeface="+mn-cs"/>
              </a:rPr>
              <a:t>化</a:t>
            </a:r>
          </a:p>
          <a:p>
            <a:pPr marL="180975" marR="0" lvl="1" indent="-180975" algn="l" defTabSz="1087787"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TW" sz="800" b="1" i="0" u="none" strike="noStrike" kern="1200" cap="none" spc="0" normalizeH="0" baseline="0" noProof="0" dirty="0">
                <a:ln>
                  <a:noFill/>
                </a:ln>
                <a:solidFill>
                  <a:prstClr val="black"/>
                </a:solidFill>
                <a:effectLst/>
                <a:uLnTx/>
                <a:uFillTx/>
                <a:latin typeface="微软雅黑"/>
                <a:ea typeface="微软雅黑"/>
                <a:cs typeface="+mn-cs"/>
              </a:rPr>
              <a:t>(2021)</a:t>
            </a:r>
            <a:r>
              <a:rPr kumimoji="0" lang="zh-TW" altLang="en-US" sz="800" b="1" i="0" u="none" strike="noStrike" kern="1200" cap="none" spc="0" normalizeH="0" baseline="0" noProof="0" dirty="0">
                <a:ln>
                  <a:noFill/>
                </a:ln>
                <a:solidFill>
                  <a:prstClr val="black"/>
                </a:solidFill>
                <a:effectLst/>
                <a:uLnTx/>
                <a:uFillTx/>
                <a:latin typeface="微软雅黑"/>
                <a:ea typeface="微软雅黑"/>
                <a:cs typeface="+mn-cs"/>
              </a:rPr>
              <a:t>釘架</a:t>
            </a:r>
            <a:r>
              <a:rPr kumimoji="0" lang="en-US" altLang="zh-TW" sz="800" b="1" i="0" u="none" strike="noStrike" kern="1200" cap="none" spc="0" normalizeH="0" baseline="0" noProof="0" dirty="0">
                <a:ln>
                  <a:noFill/>
                </a:ln>
                <a:solidFill>
                  <a:prstClr val="black"/>
                </a:solidFill>
                <a:effectLst/>
                <a:uLnTx/>
                <a:uFillTx/>
                <a:latin typeface="微软雅黑"/>
                <a:ea typeface="微软雅黑"/>
                <a:cs typeface="+mn-cs"/>
              </a:rPr>
              <a:t>/</a:t>
            </a:r>
            <a:r>
              <a:rPr kumimoji="0" lang="zh-TW" altLang="en-US" sz="800" b="1" i="0" u="none" strike="noStrike" kern="1200" cap="none" spc="0" normalizeH="0" baseline="0" noProof="0" dirty="0">
                <a:ln>
                  <a:noFill/>
                </a:ln>
                <a:solidFill>
                  <a:prstClr val="black"/>
                </a:solidFill>
                <a:effectLst/>
                <a:uLnTx/>
                <a:uFillTx/>
                <a:latin typeface="微软雅黑"/>
                <a:ea typeface="微软雅黑"/>
                <a:cs typeface="+mn-cs"/>
              </a:rPr>
              <a:t>基板分拆批系統</a:t>
            </a:r>
            <a:endParaRPr kumimoji="0" lang="en-US" altLang="zh-TW" sz="800" b="1" i="0" u="none" strike="noStrike" kern="1200" cap="none" spc="0" normalizeH="0" baseline="0" noProof="0" dirty="0">
              <a:ln>
                <a:noFill/>
              </a:ln>
              <a:solidFill>
                <a:prstClr val="black"/>
              </a:solidFill>
              <a:effectLst/>
              <a:uLnTx/>
              <a:uFillTx/>
              <a:latin typeface="微软雅黑"/>
              <a:ea typeface="微软雅黑"/>
              <a:cs typeface="+mn-cs"/>
            </a:endParaRPr>
          </a:p>
          <a:p>
            <a:pPr marL="180975" marR="0" lvl="1" indent="-180975" algn="l" defTabSz="1087787"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TW" sz="800" b="1" i="0" u="none" strike="noStrike" kern="1200" cap="none" spc="0" normalizeH="0" baseline="0" noProof="0" dirty="0">
                <a:ln>
                  <a:noFill/>
                </a:ln>
                <a:solidFill>
                  <a:prstClr val="black"/>
                </a:solidFill>
                <a:effectLst/>
                <a:uLnTx/>
                <a:uFillTx/>
                <a:latin typeface="微软雅黑"/>
                <a:ea typeface="微软雅黑"/>
                <a:cs typeface="+mn-cs"/>
              </a:rPr>
              <a:t>(2022)</a:t>
            </a:r>
            <a:r>
              <a:rPr kumimoji="0" lang="zh-TW" altLang="en-US" sz="800" b="1" i="0" u="none" strike="noStrike" kern="1200" cap="none" spc="0" normalizeH="0" baseline="0" noProof="0" dirty="0">
                <a:ln>
                  <a:noFill/>
                </a:ln>
                <a:solidFill>
                  <a:prstClr val="black"/>
                </a:solidFill>
                <a:effectLst/>
                <a:uLnTx/>
                <a:uFillTx/>
                <a:latin typeface="微软雅黑"/>
                <a:ea typeface="微软雅黑"/>
                <a:cs typeface="+mn-cs"/>
              </a:rPr>
              <a:t>原物料</a:t>
            </a:r>
            <a:r>
              <a:rPr kumimoji="0" lang="en-US" altLang="zh-TW" sz="800" b="1" i="0" u="none" strike="noStrike" kern="1200" cap="none" spc="0" normalizeH="0" baseline="0" noProof="0" dirty="0">
                <a:ln>
                  <a:noFill/>
                </a:ln>
                <a:solidFill>
                  <a:prstClr val="black"/>
                </a:solidFill>
                <a:effectLst/>
                <a:uLnTx/>
                <a:uFillTx/>
                <a:latin typeface="微软雅黑"/>
                <a:ea typeface="微软雅黑"/>
                <a:cs typeface="+mn-cs"/>
              </a:rPr>
              <a:t>WMS</a:t>
            </a:r>
            <a:r>
              <a:rPr kumimoji="0" lang="zh-TW" altLang="en-US" sz="800" b="1" i="0" u="none" strike="noStrike" kern="1200" cap="none" spc="0" normalizeH="0" baseline="0" noProof="0" dirty="0">
                <a:ln>
                  <a:noFill/>
                </a:ln>
                <a:solidFill>
                  <a:prstClr val="black"/>
                </a:solidFill>
                <a:effectLst/>
                <a:uLnTx/>
                <a:uFillTx/>
                <a:latin typeface="微软雅黑"/>
                <a:ea typeface="微软雅黑"/>
                <a:cs typeface="+mn-cs"/>
              </a:rPr>
              <a:t>收發料作業流程問題改善</a:t>
            </a:r>
            <a:endParaRPr kumimoji="0" lang="en-US" altLang="zh-TW" sz="800" b="1" i="0" u="none" strike="noStrike" kern="1200" cap="none" spc="0" normalizeH="0" baseline="0" noProof="0" dirty="0">
              <a:ln>
                <a:noFill/>
              </a:ln>
              <a:solidFill>
                <a:prstClr val="black"/>
              </a:solidFill>
              <a:effectLst/>
              <a:uLnTx/>
              <a:uFillTx/>
              <a:latin typeface="微软雅黑"/>
              <a:ea typeface="微软雅黑"/>
              <a:cs typeface="+mn-cs"/>
            </a:endParaRPr>
          </a:p>
          <a:p>
            <a:pPr marL="180975" marR="0" lvl="1" indent="-180975" algn="l" defTabSz="1087787"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TW" sz="800" b="1" i="0" u="none" strike="noStrike" kern="1200" cap="none" spc="0" normalizeH="0" baseline="0" noProof="0" dirty="0">
                <a:ln>
                  <a:noFill/>
                </a:ln>
                <a:solidFill>
                  <a:prstClr val="black"/>
                </a:solidFill>
                <a:effectLst/>
                <a:uLnTx/>
                <a:uFillTx/>
                <a:latin typeface="微软雅黑"/>
                <a:ea typeface="微软雅黑"/>
                <a:cs typeface="+mn-cs"/>
              </a:rPr>
              <a:t>(2022)TMS</a:t>
            </a:r>
            <a:r>
              <a:rPr kumimoji="0" lang="zh-TW" altLang="en-US" sz="800" b="1" i="0" u="none" strike="noStrike" kern="1200" cap="none" spc="0" normalizeH="0" baseline="0" noProof="0" dirty="0">
                <a:ln>
                  <a:noFill/>
                </a:ln>
                <a:solidFill>
                  <a:prstClr val="black"/>
                </a:solidFill>
                <a:effectLst/>
                <a:uLnTx/>
                <a:uFillTx/>
                <a:latin typeface="微软雅黑"/>
                <a:ea typeface="微软雅黑"/>
                <a:cs typeface="+mn-cs"/>
              </a:rPr>
              <a:t>急貨追蹤管理</a:t>
            </a:r>
            <a:endParaRPr kumimoji="0" lang="en-US" altLang="zh-TW" sz="800" b="1" i="0" u="none" strike="noStrike" kern="1200" cap="none" spc="0" normalizeH="0" baseline="0" noProof="0" dirty="0">
              <a:ln>
                <a:noFill/>
              </a:ln>
              <a:solidFill>
                <a:prstClr val="black"/>
              </a:solidFill>
              <a:effectLst/>
              <a:uLnTx/>
              <a:uFillTx/>
              <a:latin typeface="微软雅黑"/>
              <a:ea typeface="微软雅黑"/>
              <a:cs typeface="+mn-cs"/>
            </a:endParaRPr>
          </a:p>
          <a:p>
            <a:pPr marL="180975" marR="0" lvl="1" indent="-180975" algn="l" defTabSz="1087787"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TW" sz="800" b="1" i="0" u="none" strike="noStrike" kern="1200" cap="none" spc="0" normalizeH="0" baseline="0" noProof="0" dirty="0">
                <a:ln>
                  <a:noFill/>
                </a:ln>
                <a:solidFill>
                  <a:prstClr val="black"/>
                </a:solidFill>
                <a:effectLst/>
                <a:uLnTx/>
                <a:uFillTx/>
                <a:latin typeface="微软雅黑"/>
                <a:ea typeface="微软雅黑"/>
                <a:cs typeface="+mn-cs"/>
              </a:rPr>
              <a:t>(2022)</a:t>
            </a:r>
            <a:r>
              <a:rPr kumimoji="0" lang="zh-TW" altLang="en-US" sz="800" b="1" i="0" u="none" strike="noStrike" kern="1200" cap="none" spc="0" normalizeH="0" baseline="0" noProof="0" dirty="0">
                <a:ln>
                  <a:noFill/>
                </a:ln>
                <a:solidFill>
                  <a:prstClr val="black"/>
                </a:solidFill>
                <a:effectLst/>
                <a:uLnTx/>
                <a:uFillTx/>
                <a:latin typeface="微软雅黑"/>
                <a:ea typeface="微软雅黑"/>
                <a:cs typeface="+mn-cs"/>
              </a:rPr>
              <a:t>智取櫃</a:t>
            </a:r>
            <a:r>
              <a:rPr kumimoji="0" lang="en-US" altLang="zh-TW" sz="800" b="1" i="0" u="none" strike="noStrike" kern="1200" cap="none" spc="0" normalizeH="0" baseline="0" noProof="0" dirty="0">
                <a:ln>
                  <a:noFill/>
                </a:ln>
                <a:solidFill>
                  <a:prstClr val="black"/>
                </a:solidFill>
                <a:effectLst/>
                <a:uLnTx/>
                <a:uFillTx/>
                <a:latin typeface="微软雅黑"/>
                <a:ea typeface="微软雅黑"/>
                <a:cs typeface="+mn-cs"/>
              </a:rPr>
              <a:t>2.0</a:t>
            </a:r>
          </a:p>
          <a:p>
            <a:pPr marL="180975" marR="0" lvl="1" indent="-180975" algn="l" defTabSz="1087787" rtl="0" eaLnBrk="1" fontAlgn="auto" latinLnBrk="0" hangingPunct="1">
              <a:lnSpc>
                <a:spcPct val="100000"/>
              </a:lnSpc>
              <a:spcBef>
                <a:spcPts val="0"/>
              </a:spcBef>
              <a:spcAft>
                <a:spcPts val="0"/>
              </a:spcAft>
              <a:buClrTx/>
              <a:buSzTx/>
              <a:buFontTx/>
              <a:buNone/>
              <a:tabLst/>
              <a:defRPr/>
            </a:pPr>
            <a:endParaRPr kumimoji="0" lang="en-US" altLang="zh-TW" sz="900" b="0" i="0" u="none" strike="noStrike" kern="1200" cap="none" spc="0" normalizeH="0" baseline="0" noProof="0" dirty="0">
              <a:ln>
                <a:noFill/>
              </a:ln>
              <a:solidFill>
                <a:prstClr val="black"/>
              </a:solidFill>
              <a:effectLst/>
              <a:uLnTx/>
              <a:uFillTx/>
              <a:latin typeface="微软雅黑"/>
              <a:ea typeface="微软雅黑"/>
              <a:cs typeface="+mn-cs"/>
            </a:endParaRPr>
          </a:p>
          <a:p>
            <a:pPr marL="180975" marR="0" lvl="1" indent="-180975" algn="l" defTabSz="1087787" rtl="0" eaLnBrk="1" fontAlgn="auto" latinLnBrk="0" hangingPunct="1">
              <a:lnSpc>
                <a:spcPct val="100000"/>
              </a:lnSpc>
              <a:spcBef>
                <a:spcPts val="0"/>
              </a:spcBef>
              <a:spcAft>
                <a:spcPts val="0"/>
              </a:spcAft>
              <a:buClrTx/>
              <a:buSzTx/>
              <a:buFontTx/>
              <a:buNone/>
              <a:tabLst/>
              <a:defRPr/>
            </a:pPr>
            <a:r>
              <a:rPr kumimoji="0" lang="zh-TW" altLang="en-US" sz="1100" b="0" i="0" u="none" strike="noStrike" kern="1200" cap="none" spc="0" normalizeH="0" baseline="0" noProof="0" dirty="0">
                <a:ln>
                  <a:noFill/>
                </a:ln>
                <a:solidFill>
                  <a:prstClr val="black"/>
                </a:solidFill>
                <a:effectLst/>
                <a:uLnTx/>
                <a:uFillTx/>
                <a:latin typeface="微软雅黑"/>
                <a:ea typeface="微软雅黑"/>
                <a:cs typeface="+mn-cs"/>
              </a:rPr>
              <a:t>數位工具升級</a:t>
            </a:r>
            <a:r>
              <a:rPr kumimoji="0" lang="en-US" altLang="zh-TW" sz="1100" b="0" i="0" u="none" strike="noStrike" kern="1200" cap="none" spc="0" normalizeH="0" baseline="0" noProof="0" dirty="0">
                <a:ln>
                  <a:noFill/>
                </a:ln>
                <a:solidFill>
                  <a:prstClr val="black"/>
                </a:solidFill>
                <a:effectLst/>
                <a:uLnTx/>
                <a:uFillTx/>
                <a:latin typeface="微软雅黑"/>
                <a:ea typeface="微软雅黑"/>
                <a:cs typeface="+mn-cs"/>
              </a:rPr>
              <a:t>:</a:t>
            </a:r>
          </a:p>
          <a:p>
            <a:pPr marL="180975" marR="0" lvl="1" indent="-180975" algn="l" defTabSz="1087787"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TW" sz="800" b="1" i="0" u="none" strike="noStrike" kern="1200" cap="none" spc="0" normalizeH="0" baseline="0" noProof="0" dirty="0">
                <a:ln>
                  <a:noFill/>
                </a:ln>
                <a:solidFill>
                  <a:prstClr val="black"/>
                </a:solidFill>
                <a:effectLst/>
                <a:uLnTx/>
                <a:uFillTx/>
                <a:latin typeface="微软雅黑"/>
                <a:ea typeface="微软雅黑"/>
                <a:cs typeface="+mn-cs"/>
              </a:rPr>
              <a:t>(2022)</a:t>
            </a:r>
            <a:r>
              <a:rPr kumimoji="0" lang="zh-TW" altLang="en-US" sz="800" b="1" i="0" u="none" strike="noStrike" kern="1200" cap="none" spc="0" normalizeH="0" baseline="0" noProof="0" dirty="0">
                <a:ln>
                  <a:noFill/>
                </a:ln>
                <a:solidFill>
                  <a:prstClr val="black"/>
                </a:solidFill>
                <a:effectLst/>
                <a:uLnTx/>
                <a:uFillTx/>
                <a:latin typeface="微软雅黑"/>
                <a:ea typeface="微软雅黑"/>
                <a:cs typeface="+mn-cs"/>
              </a:rPr>
              <a:t>表單大師簽核流程設計改善</a:t>
            </a:r>
            <a:endParaRPr kumimoji="0" lang="en-US" altLang="zh-TW" sz="8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altLang="zh-TW" sz="1400" b="1" i="0" u="none" strike="noStrike" kern="1200" cap="all" spc="0" normalizeH="0" baseline="0" noProof="0" dirty="0" smtClean="0">
              <a:ln>
                <a:noFill/>
              </a:ln>
              <a:solidFill>
                <a:prstClr val="black"/>
              </a:solidFill>
              <a:effectLst/>
              <a:uLnTx/>
              <a:uFillTx/>
              <a:latin typeface="微软雅黑"/>
              <a:ea typeface="微软雅黑"/>
              <a:cs typeface="+mn-cs"/>
            </a:endParaRPr>
          </a:p>
        </p:txBody>
      </p:sp>
      <p:sp>
        <p:nvSpPr>
          <p:cNvPr id="16" name="Rectangle 51">
            <a:extLst>
              <a:ext uri="{FF2B5EF4-FFF2-40B4-BE49-F238E27FC236}">
                <a16:creationId xmlns:a16="http://schemas.microsoft.com/office/drawing/2014/main" id="{0C58EC91-65AF-48DA-9E52-B222B8E50FD2}"/>
              </a:ext>
            </a:extLst>
          </p:cNvPr>
          <p:cNvSpPr/>
          <p:nvPr/>
        </p:nvSpPr>
        <p:spPr>
          <a:xfrm>
            <a:off x="162372" y="2254952"/>
            <a:ext cx="1961356" cy="168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微软雅黑"/>
              <a:cs typeface="+mn-cs"/>
            </a:endParaRPr>
          </a:p>
        </p:txBody>
      </p:sp>
      <p:sp>
        <p:nvSpPr>
          <p:cNvPr id="17" name="Rectangle 53">
            <a:extLst>
              <a:ext uri="{FF2B5EF4-FFF2-40B4-BE49-F238E27FC236}">
                <a16:creationId xmlns:a16="http://schemas.microsoft.com/office/drawing/2014/main" id="{82E52197-5556-493F-8E0A-F86AA4F14C32}"/>
              </a:ext>
            </a:extLst>
          </p:cNvPr>
          <p:cNvSpPr/>
          <p:nvPr/>
        </p:nvSpPr>
        <p:spPr>
          <a:xfrm>
            <a:off x="2123728" y="2016534"/>
            <a:ext cx="4608509" cy="195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微软雅黑"/>
              <a:cs typeface="+mn-cs"/>
            </a:endParaRPr>
          </a:p>
        </p:txBody>
      </p:sp>
      <p:sp>
        <p:nvSpPr>
          <p:cNvPr id="18" name="Rectangle 55">
            <a:extLst>
              <a:ext uri="{FF2B5EF4-FFF2-40B4-BE49-F238E27FC236}">
                <a16:creationId xmlns:a16="http://schemas.microsoft.com/office/drawing/2014/main" id="{1A783E18-44B6-4D2F-8F88-6D42D629FDB1}"/>
              </a:ext>
            </a:extLst>
          </p:cNvPr>
          <p:cNvSpPr/>
          <p:nvPr/>
        </p:nvSpPr>
        <p:spPr>
          <a:xfrm>
            <a:off x="6732240" y="1825596"/>
            <a:ext cx="2210645" cy="183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微软雅黑"/>
              <a:cs typeface="+mn-cs"/>
            </a:endParaRPr>
          </a:p>
        </p:txBody>
      </p:sp>
      <p:sp>
        <p:nvSpPr>
          <p:cNvPr id="19" name="Rectangle 61">
            <a:extLst>
              <a:ext uri="{FF2B5EF4-FFF2-40B4-BE49-F238E27FC236}">
                <a16:creationId xmlns:a16="http://schemas.microsoft.com/office/drawing/2014/main" id="{E6EC28D1-1687-456B-B19C-C9C601A2201D}"/>
              </a:ext>
            </a:extLst>
          </p:cNvPr>
          <p:cNvSpPr/>
          <p:nvPr/>
        </p:nvSpPr>
        <p:spPr>
          <a:xfrm>
            <a:off x="162372" y="4229101"/>
            <a:ext cx="1961356" cy="8504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微软雅黑"/>
                <a:ea typeface="微软雅黑"/>
                <a:cs typeface="+mn-cs"/>
              </a:rPr>
              <a:t>2000</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800" b="1" i="0" u="none" strike="noStrike" kern="0" cap="none" spc="0" normalizeH="0" baseline="0" noProof="1" smtClean="0">
                <a:ln>
                  <a:noFill/>
                </a:ln>
                <a:solidFill>
                  <a:prstClr val="white"/>
                </a:solidFill>
                <a:effectLst/>
                <a:uLnTx/>
                <a:uFillTx/>
                <a:latin typeface="微软雅黑"/>
                <a:ea typeface="微软雅黑"/>
                <a:cs typeface="+mn-cs"/>
              </a:rPr>
              <a:t>IT </a:t>
            </a:r>
            <a:r>
              <a:rPr kumimoji="0" lang="zh-TW" altLang="en-US" sz="1800" b="1" i="0" u="none" strike="noStrike" kern="0" cap="none" spc="0" normalizeH="0" baseline="0" noProof="1" smtClean="0">
                <a:ln>
                  <a:noFill/>
                </a:ln>
                <a:solidFill>
                  <a:prstClr val="white"/>
                </a:solidFill>
                <a:effectLst/>
                <a:uLnTx/>
                <a:uFillTx/>
                <a:latin typeface="微软雅黑"/>
                <a:ea typeface="微软雅黑"/>
                <a:cs typeface="+mn-cs"/>
              </a:rPr>
              <a:t>專案工程師</a:t>
            </a:r>
            <a:endParaRPr kumimoji="0" lang="en-US" altLang="zh-TW" sz="1800" b="1" i="0" u="none" strike="noStrike" kern="0" cap="none" spc="0" normalizeH="0" baseline="0" noProof="1" smtClean="0">
              <a:ln>
                <a:noFill/>
              </a:ln>
              <a:solidFill>
                <a:prstClr val="white"/>
              </a:solidFill>
              <a:effectLst/>
              <a:uLnTx/>
              <a:uFillTx/>
              <a:latin typeface="微软雅黑"/>
              <a:ea typeface="微软雅黑"/>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800" b="1" i="0" u="none" strike="noStrike" kern="0" cap="none" spc="0" normalizeH="0" baseline="0" noProof="1" smtClean="0">
                <a:ln>
                  <a:noFill/>
                </a:ln>
                <a:solidFill>
                  <a:prstClr val="white"/>
                </a:solidFill>
                <a:effectLst/>
                <a:uLnTx/>
                <a:uFillTx/>
                <a:latin typeface="微软雅黑"/>
                <a:ea typeface="微软雅黑"/>
                <a:cs typeface="+mn-cs"/>
              </a:rPr>
              <a:t>7.6Y</a:t>
            </a:r>
            <a:endParaRPr kumimoji="0" lang="en-US" altLang="zh-TW" sz="1800" b="1" i="0" u="none" strike="noStrike" kern="0" cap="none" spc="0" normalizeH="0" baseline="0" noProof="1">
              <a:ln>
                <a:noFill/>
              </a:ln>
              <a:solidFill>
                <a:prstClr val="white"/>
              </a:solidFill>
              <a:effectLst/>
              <a:uLnTx/>
              <a:uFillTx/>
              <a:latin typeface="微软雅黑"/>
              <a:ea typeface="微软雅黑"/>
              <a:cs typeface="+mn-cs"/>
            </a:endParaRPr>
          </a:p>
        </p:txBody>
      </p:sp>
      <p:sp>
        <p:nvSpPr>
          <p:cNvPr id="20" name="Rectangle 63">
            <a:extLst>
              <a:ext uri="{FF2B5EF4-FFF2-40B4-BE49-F238E27FC236}">
                <a16:creationId xmlns:a16="http://schemas.microsoft.com/office/drawing/2014/main" id="{8A280D4C-8306-4A68-BE8D-99AB6595DA04}"/>
              </a:ext>
            </a:extLst>
          </p:cNvPr>
          <p:cNvSpPr/>
          <p:nvPr/>
        </p:nvSpPr>
        <p:spPr>
          <a:xfrm>
            <a:off x="2123729" y="4225758"/>
            <a:ext cx="4608508" cy="85381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微软雅黑"/>
                <a:ea typeface="微软雅黑"/>
                <a:cs typeface="+mn-cs"/>
              </a:rPr>
              <a:t>2008</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800" b="1" i="0" u="none" strike="noStrike" kern="0" cap="none" spc="0" normalizeH="0" baseline="0" noProof="1">
                <a:ln>
                  <a:noFill/>
                </a:ln>
                <a:solidFill>
                  <a:prstClr val="white"/>
                </a:solidFill>
                <a:effectLst/>
                <a:uLnTx/>
                <a:uFillTx/>
                <a:latin typeface="微软雅黑"/>
                <a:ea typeface="微软雅黑"/>
                <a:cs typeface="+mn-cs"/>
              </a:rPr>
              <a:t>IT </a:t>
            </a:r>
            <a:r>
              <a:rPr kumimoji="0" lang="zh-TW" altLang="en-US" sz="1800" b="1" i="0" u="none" strike="noStrike" kern="0" cap="none" spc="0" normalizeH="0" baseline="0" noProof="1" smtClean="0">
                <a:ln>
                  <a:noFill/>
                </a:ln>
                <a:solidFill>
                  <a:prstClr val="white"/>
                </a:solidFill>
                <a:effectLst/>
                <a:uLnTx/>
                <a:uFillTx/>
                <a:latin typeface="微软雅黑"/>
                <a:ea typeface="微软雅黑"/>
                <a:cs typeface="+mn-cs"/>
              </a:rPr>
              <a:t>主任工程師</a:t>
            </a:r>
            <a:endParaRPr kumimoji="0" lang="en-US" altLang="zh-TW" sz="1800" b="1" i="0" u="none" strike="noStrike" kern="0" cap="none" spc="0" normalizeH="0" baseline="0" noProof="1" smtClean="0">
              <a:ln>
                <a:noFill/>
              </a:ln>
              <a:solidFill>
                <a:prstClr val="white"/>
              </a:solidFill>
              <a:effectLst/>
              <a:uLnTx/>
              <a:uFillTx/>
              <a:latin typeface="微软雅黑"/>
              <a:ea typeface="微软雅黑"/>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800" b="1" i="0" u="none" strike="noStrike" kern="0" cap="none" spc="0" normalizeH="0" baseline="0" noProof="1" smtClean="0">
                <a:ln>
                  <a:noFill/>
                </a:ln>
                <a:solidFill>
                  <a:prstClr val="white"/>
                </a:solidFill>
                <a:effectLst/>
                <a:uLnTx/>
                <a:uFillTx/>
                <a:latin typeface="微软雅黑"/>
                <a:ea typeface="微软雅黑"/>
                <a:cs typeface="+mn-cs"/>
              </a:rPr>
              <a:t>13.2Y</a:t>
            </a:r>
            <a:endParaRPr kumimoji="0" lang="en-US" altLang="zh-TW" sz="1800" b="1" i="0" u="none" strike="noStrike" kern="0" cap="none" spc="0" normalizeH="0" baseline="0" noProof="1">
              <a:ln>
                <a:noFill/>
              </a:ln>
              <a:solidFill>
                <a:prstClr val="white"/>
              </a:solidFill>
              <a:effectLst/>
              <a:uLnTx/>
              <a:uFillTx/>
              <a:latin typeface="微软雅黑"/>
              <a:ea typeface="微软雅黑"/>
              <a:cs typeface="+mn-cs"/>
            </a:endParaRPr>
          </a:p>
        </p:txBody>
      </p:sp>
      <p:sp>
        <p:nvSpPr>
          <p:cNvPr id="21" name="Rectangle 65">
            <a:extLst>
              <a:ext uri="{FF2B5EF4-FFF2-40B4-BE49-F238E27FC236}">
                <a16:creationId xmlns:a16="http://schemas.microsoft.com/office/drawing/2014/main" id="{22602C66-4BB5-46E4-A078-999C23164852}"/>
              </a:ext>
            </a:extLst>
          </p:cNvPr>
          <p:cNvSpPr/>
          <p:nvPr/>
        </p:nvSpPr>
        <p:spPr>
          <a:xfrm>
            <a:off x="6732240" y="4229101"/>
            <a:ext cx="2210648" cy="8504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微软雅黑"/>
                <a:ea typeface="微软雅黑"/>
                <a:cs typeface="+mn-cs"/>
              </a:rPr>
              <a:t>2021H2</a:t>
            </a:r>
            <a:endParaRPr kumimoji="0" lang="en-US" altLang="zh-TW"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a:ea typeface="微软雅黑"/>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1">
                <a:ln>
                  <a:noFill/>
                </a:ln>
                <a:solidFill>
                  <a:prstClr val="white"/>
                </a:solidFill>
                <a:effectLst>
                  <a:outerShdw blurRad="38100" dist="38100" dir="2700000" algn="tl">
                    <a:srgbClr val="000000">
                      <a:alpha val="43137"/>
                    </a:srgbClr>
                  </a:outerShdw>
                </a:effectLst>
                <a:uLnTx/>
                <a:uFillTx/>
                <a:latin typeface="微软雅黑"/>
                <a:ea typeface="微软雅黑"/>
                <a:cs typeface="+mn-cs"/>
              </a:rPr>
              <a:t>IT </a:t>
            </a:r>
            <a:r>
              <a:rPr kumimoji="0" lang="zh-TW" altLang="en-US" sz="1800" b="1" i="0" u="none" strike="noStrike" kern="1200" cap="none" spc="0" normalizeH="0" baseline="0" noProof="1" smtClean="0">
                <a:ln>
                  <a:noFill/>
                </a:ln>
                <a:solidFill>
                  <a:prstClr val="white"/>
                </a:solidFill>
                <a:effectLst>
                  <a:outerShdw blurRad="38100" dist="38100" dir="2700000" algn="tl">
                    <a:srgbClr val="000000">
                      <a:alpha val="43137"/>
                    </a:srgbClr>
                  </a:outerShdw>
                </a:effectLst>
                <a:uLnTx/>
                <a:uFillTx/>
                <a:latin typeface="微软雅黑"/>
                <a:ea typeface="微软雅黑"/>
                <a:cs typeface="+mn-cs"/>
              </a:rPr>
              <a:t>專業技術副理</a:t>
            </a:r>
            <a:endParaRPr kumimoji="0" lang="en-US" altLang="zh-TW" sz="1800" b="1" i="0" u="none" strike="noStrike" kern="1200" cap="none" spc="0" normalizeH="0" baseline="0" noProof="1">
              <a:ln>
                <a:noFill/>
              </a:ln>
              <a:solidFill>
                <a:prstClr val="white"/>
              </a:solidFill>
              <a:effectLst>
                <a:outerShdw blurRad="38100" dist="38100" dir="2700000" algn="tl">
                  <a:srgbClr val="000000">
                    <a:alpha val="43137"/>
                  </a:srgbClr>
                </a:outerShdw>
              </a:effectLst>
              <a:uLnTx/>
              <a:uFillTx/>
              <a:latin typeface="微软雅黑"/>
              <a:ea typeface="微软雅黑"/>
              <a:cs typeface="+mn-cs"/>
            </a:endParaRPr>
          </a:p>
        </p:txBody>
      </p:sp>
      <p:grpSp>
        <p:nvGrpSpPr>
          <p:cNvPr id="22" name="Graphic 71" descr="Flag">
            <a:extLst>
              <a:ext uri="{FF2B5EF4-FFF2-40B4-BE49-F238E27FC236}">
                <a16:creationId xmlns:a16="http://schemas.microsoft.com/office/drawing/2014/main" id="{E4671B7B-D994-47EE-B914-097F37FBAF79}"/>
              </a:ext>
            </a:extLst>
          </p:cNvPr>
          <p:cNvGrpSpPr/>
          <p:nvPr/>
        </p:nvGrpSpPr>
        <p:grpSpPr>
          <a:xfrm flipH="1">
            <a:off x="34655" y="1563638"/>
            <a:ext cx="685800" cy="685800"/>
            <a:chOff x="400833" y="3872217"/>
            <a:chExt cx="914400" cy="914400"/>
          </a:xfrm>
        </p:grpSpPr>
        <p:sp>
          <p:nvSpPr>
            <p:cNvPr id="23" name="Freeform: Shape 15">
              <a:extLst>
                <a:ext uri="{FF2B5EF4-FFF2-40B4-BE49-F238E27FC236}">
                  <a16:creationId xmlns:a16="http://schemas.microsoft.com/office/drawing/2014/main" id="{2E1D97DB-99E9-4A1A-B53A-0A89F0E483B8}"/>
                </a:ext>
              </a:extLst>
            </p:cNvPr>
            <p:cNvSpPr/>
            <p:nvPr/>
          </p:nvSpPr>
          <p:spPr>
            <a:xfrm>
              <a:off x="591333" y="3949369"/>
              <a:ext cx="57150" cy="761999"/>
            </a:xfrm>
            <a:custGeom>
              <a:avLst/>
              <a:gdLst>
                <a:gd name="connsiteX0" fmla="*/ 28575 w 57150"/>
                <a:gd name="connsiteY0" fmla="*/ 0 h 761999"/>
                <a:gd name="connsiteX1" fmla="*/ 0 w 57150"/>
                <a:gd name="connsiteY1" fmla="*/ 28575 h 761999"/>
                <a:gd name="connsiteX2" fmla="*/ 0 w 57150"/>
                <a:gd name="connsiteY2" fmla="*/ 762000 h 761999"/>
                <a:gd name="connsiteX3" fmla="*/ 57150 w 57150"/>
                <a:gd name="connsiteY3" fmla="*/ 762000 h 761999"/>
                <a:gd name="connsiteX4" fmla="*/ 57150 w 57150"/>
                <a:gd name="connsiteY4" fmla="*/ 28575 h 761999"/>
                <a:gd name="connsiteX5" fmla="*/ 28575 w 57150"/>
                <a:gd name="connsiteY5" fmla="*/ 0 h 76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761999">
                  <a:moveTo>
                    <a:pt x="28575" y="0"/>
                  </a:moveTo>
                  <a:cubicBezTo>
                    <a:pt x="12382" y="0"/>
                    <a:pt x="0" y="12382"/>
                    <a:pt x="0" y="28575"/>
                  </a:cubicBezTo>
                  <a:lnTo>
                    <a:pt x="0" y="762000"/>
                  </a:lnTo>
                  <a:lnTo>
                    <a:pt x="57150" y="762000"/>
                  </a:lnTo>
                  <a:lnTo>
                    <a:pt x="57150" y="28575"/>
                  </a:lnTo>
                  <a:cubicBezTo>
                    <a:pt x="57150" y="12382"/>
                    <a:pt x="44768" y="0"/>
                    <a:pt x="28575" y="0"/>
                  </a:cubicBezTo>
                  <a:close/>
                </a:path>
              </a:pathLst>
            </a:custGeom>
            <a:solidFill>
              <a:srgbClr val="F7931F"/>
            </a:solidFill>
            <a:ln w="9525"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微软雅黑"/>
                <a:cs typeface="+mn-cs"/>
              </a:endParaRPr>
            </a:p>
          </p:txBody>
        </p:sp>
        <p:sp>
          <p:nvSpPr>
            <p:cNvPr id="24" name="Freeform: Shape 16">
              <a:extLst>
                <a:ext uri="{FF2B5EF4-FFF2-40B4-BE49-F238E27FC236}">
                  <a16:creationId xmlns:a16="http://schemas.microsoft.com/office/drawing/2014/main" id="{D7BE768F-783E-479D-9183-1AB83D767510}"/>
                </a:ext>
              </a:extLst>
            </p:cNvPr>
            <p:cNvSpPr/>
            <p:nvPr/>
          </p:nvSpPr>
          <p:spPr>
            <a:xfrm>
              <a:off x="686583" y="3947464"/>
              <a:ext cx="438150" cy="342900"/>
            </a:xfrm>
            <a:custGeom>
              <a:avLst/>
              <a:gdLst>
                <a:gd name="connsiteX0" fmla="*/ 120968 w 438150"/>
                <a:gd name="connsiteY0" fmla="*/ 0 h 342900"/>
                <a:gd name="connsiteX1" fmla="*/ 0 w 438150"/>
                <a:gd name="connsiteY1" fmla="*/ 27623 h 342900"/>
                <a:gd name="connsiteX2" fmla="*/ 0 w 438150"/>
                <a:gd name="connsiteY2" fmla="*/ 342900 h 342900"/>
                <a:gd name="connsiteX3" fmla="*/ 120968 w 438150"/>
                <a:gd name="connsiteY3" fmla="*/ 315278 h 342900"/>
                <a:gd name="connsiteX4" fmla="*/ 438150 w 438150"/>
                <a:gd name="connsiteY4" fmla="*/ 317183 h 342900"/>
                <a:gd name="connsiteX5" fmla="*/ 438150 w 438150"/>
                <a:gd name="connsiteY5" fmla="*/ 1905 h 342900"/>
                <a:gd name="connsiteX6" fmla="*/ 120968 w 438150"/>
                <a:gd name="connsiteY6"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150" h="342900">
                  <a:moveTo>
                    <a:pt x="120968" y="0"/>
                  </a:moveTo>
                  <a:cubicBezTo>
                    <a:pt x="37148" y="0"/>
                    <a:pt x="0" y="27623"/>
                    <a:pt x="0" y="27623"/>
                  </a:cubicBezTo>
                  <a:lnTo>
                    <a:pt x="0" y="342900"/>
                  </a:lnTo>
                  <a:cubicBezTo>
                    <a:pt x="0" y="342900"/>
                    <a:pt x="36195" y="315278"/>
                    <a:pt x="120968" y="315278"/>
                  </a:cubicBezTo>
                  <a:cubicBezTo>
                    <a:pt x="221933" y="315278"/>
                    <a:pt x="320993" y="370523"/>
                    <a:pt x="438150" y="317183"/>
                  </a:cubicBezTo>
                  <a:lnTo>
                    <a:pt x="438150" y="1905"/>
                  </a:lnTo>
                  <a:cubicBezTo>
                    <a:pt x="290513" y="45720"/>
                    <a:pt x="221933" y="0"/>
                    <a:pt x="120968" y="0"/>
                  </a:cubicBezTo>
                  <a:close/>
                </a:path>
              </a:pathLst>
            </a:custGeom>
            <a:solidFill>
              <a:srgbClr val="F7931F"/>
            </a:solidFill>
            <a:ln w="9525"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微软雅黑"/>
                <a:cs typeface="+mn-cs"/>
              </a:endParaRPr>
            </a:p>
          </p:txBody>
        </p:sp>
      </p:grpSp>
      <p:grpSp>
        <p:nvGrpSpPr>
          <p:cNvPr id="25" name="Graphic 79" descr="Flag">
            <a:extLst>
              <a:ext uri="{FF2B5EF4-FFF2-40B4-BE49-F238E27FC236}">
                <a16:creationId xmlns:a16="http://schemas.microsoft.com/office/drawing/2014/main" id="{9AE82C03-E1F6-4658-8C25-8DC2A822A99C}"/>
              </a:ext>
            </a:extLst>
          </p:cNvPr>
          <p:cNvGrpSpPr/>
          <p:nvPr/>
        </p:nvGrpSpPr>
        <p:grpSpPr>
          <a:xfrm flipH="1">
            <a:off x="3443405" y="1297218"/>
            <a:ext cx="685800" cy="685800"/>
            <a:chOff x="4591206" y="2957817"/>
            <a:chExt cx="914400" cy="914400"/>
          </a:xfrm>
        </p:grpSpPr>
        <p:sp>
          <p:nvSpPr>
            <p:cNvPr id="26" name="Freeform: Shape 18">
              <a:extLst>
                <a:ext uri="{FF2B5EF4-FFF2-40B4-BE49-F238E27FC236}">
                  <a16:creationId xmlns:a16="http://schemas.microsoft.com/office/drawing/2014/main" id="{EE952FD7-9E48-4612-9EF5-882D3F65C6AC}"/>
                </a:ext>
              </a:extLst>
            </p:cNvPr>
            <p:cNvSpPr/>
            <p:nvPr/>
          </p:nvSpPr>
          <p:spPr>
            <a:xfrm>
              <a:off x="4781706" y="3034969"/>
              <a:ext cx="57150" cy="761999"/>
            </a:xfrm>
            <a:custGeom>
              <a:avLst/>
              <a:gdLst>
                <a:gd name="connsiteX0" fmla="*/ 28575 w 57150"/>
                <a:gd name="connsiteY0" fmla="*/ 0 h 761999"/>
                <a:gd name="connsiteX1" fmla="*/ 0 w 57150"/>
                <a:gd name="connsiteY1" fmla="*/ 28575 h 761999"/>
                <a:gd name="connsiteX2" fmla="*/ 0 w 57150"/>
                <a:gd name="connsiteY2" fmla="*/ 762000 h 761999"/>
                <a:gd name="connsiteX3" fmla="*/ 57150 w 57150"/>
                <a:gd name="connsiteY3" fmla="*/ 762000 h 761999"/>
                <a:gd name="connsiteX4" fmla="*/ 57150 w 57150"/>
                <a:gd name="connsiteY4" fmla="*/ 28575 h 761999"/>
                <a:gd name="connsiteX5" fmla="*/ 28575 w 57150"/>
                <a:gd name="connsiteY5" fmla="*/ 0 h 76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761999">
                  <a:moveTo>
                    <a:pt x="28575" y="0"/>
                  </a:moveTo>
                  <a:cubicBezTo>
                    <a:pt x="12382" y="0"/>
                    <a:pt x="0" y="12382"/>
                    <a:pt x="0" y="28575"/>
                  </a:cubicBezTo>
                  <a:lnTo>
                    <a:pt x="0" y="762000"/>
                  </a:lnTo>
                  <a:lnTo>
                    <a:pt x="57150" y="762000"/>
                  </a:lnTo>
                  <a:lnTo>
                    <a:pt x="57150" y="28575"/>
                  </a:lnTo>
                  <a:cubicBezTo>
                    <a:pt x="57150" y="12382"/>
                    <a:pt x="44768" y="0"/>
                    <a:pt x="28575" y="0"/>
                  </a:cubicBezTo>
                  <a:close/>
                </a:path>
              </a:pathLst>
            </a:custGeom>
            <a:solidFill>
              <a:srgbClr val="4CC1EF"/>
            </a:solidFill>
            <a:ln w="9525"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微软雅黑"/>
                <a:cs typeface="+mn-cs"/>
              </a:endParaRPr>
            </a:p>
          </p:txBody>
        </p:sp>
        <p:sp>
          <p:nvSpPr>
            <p:cNvPr id="27" name="Freeform: Shape 19">
              <a:extLst>
                <a:ext uri="{FF2B5EF4-FFF2-40B4-BE49-F238E27FC236}">
                  <a16:creationId xmlns:a16="http://schemas.microsoft.com/office/drawing/2014/main" id="{7742DB86-7CCE-400D-AA62-868AFA76BE93}"/>
                </a:ext>
              </a:extLst>
            </p:cNvPr>
            <p:cNvSpPr/>
            <p:nvPr/>
          </p:nvSpPr>
          <p:spPr>
            <a:xfrm>
              <a:off x="4876956" y="3033064"/>
              <a:ext cx="438150" cy="342900"/>
            </a:xfrm>
            <a:custGeom>
              <a:avLst/>
              <a:gdLst>
                <a:gd name="connsiteX0" fmla="*/ 120968 w 438150"/>
                <a:gd name="connsiteY0" fmla="*/ 0 h 342900"/>
                <a:gd name="connsiteX1" fmla="*/ 0 w 438150"/>
                <a:gd name="connsiteY1" fmla="*/ 27623 h 342900"/>
                <a:gd name="connsiteX2" fmla="*/ 0 w 438150"/>
                <a:gd name="connsiteY2" fmla="*/ 342900 h 342900"/>
                <a:gd name="connsiteX3" fmla="*/ 120968 w 438150"/>
                <a:gd name="connsiteY3" fmla="*/ 315278 h 342900"/>
                <a:gd name="connsiteX4" fmla="*/ 438150 w 438150"/>
                <a:gd name="connsiteY4" fmla="*/ 317183 h 342900"/>
                <a:gd name="connsiteX5" fmla="*/ 438150 w 438150"/>
                <a:gd name="connsiteY5" fmla="*/ 1905 h 342900"/>
                <a:gd name="connsiteX6" fmla="*/ 120968 w 438150"/>
                <a:gd name="connsiteY6"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150" h="342900">
                  <a:moveTo>
                    <a:pt x="120968" y="0"/>
                  </a:moveTo>
                  <a:cubicBezTo>
                    <a:pt x="37148" y="0"/>
                    <a:pt x="0" y="27623"/>
                    <a:pt x="0" y="27623"/>
                  </a:cubicBezTo>
                  <a:lnTo>
                    <a:pt x="0" y="342900"/>
                  </a:lnTo>
                  <a:cubicBezTo>
                    <a:pt x="0" y="342900"/>
                    <a:pt x="36195" y="315278"/>
                    <a:pt x="120968" y="315278"/>
                  </a:cubicBezTo>
                  <a:cubicBezTo>
                    <a:pt x="221933" y="315278"/>
                    <a:pt x="320993" y="370523"/>
                    <a:pt x="438150" y="317183"/>
                  </a:cubicBezTo>
                  <a:lnTo>
                    <a:pt x="438150" y="1905"/>
                  </a:lnTo>
                  <a:cubicBezTo>
                    <a:pt x="290513" y="45720"/>
                    <a:pt x="221933" y="0"/>
                    <a:pt x="120968" y="0"/>
                  </a:cubicBezTo>
                  <a:close/>
                </a:path>
              </a:pathLst>
            </a:custGeom>
            <a:solidFill>
              <a:srgbClr val="4CC1EF"/>
            </a:solidFill>
            <a:ln w="9525"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微软雅黑"/>
                <a:cs typeface="+mn-cs"/>
              </a:endParaRPr>
            </a:p>
          </p:txBody>
        </p:sp>
      </p:grpSp>
      <p:grpSp>
        <p:nvGrpSpPr>
          <p:cNvPr id="28" name="Graphic 81" descr="Flag">
            <a:extLst>
              <a:ext uri="{FF2B5EF4-FFF2-40B4-BE49-F238E27FC236}">
                <a16:creationId xmlns:a16="http://schemas.microsoft.com/office/drawing/2014/main" id="{3540DF03-F3F6-4CE4-BA47-67A8F893044E}"/>
              </a:ext>
            </a:extLst>
          </p:cNvPr>
          <p:cNvGrpSpPr/>
          <p:nvPr/>
        </p:nvGrpSpPr>
        <p:grpSpPr>
          <a:xfrm flipH="1">
            <a:off x="6300192" y="1093148"/>
            <a:ext cx="685800" cy="685800"/>
            <a:chOff x="8781586" y="2045919"/>
            <a:chExt cx="914400" cy="914400"/>
          </a:xfrm>
        </p:grpSpPr>
        <p:sp>
          <p:nvSpPr>
            <p:cNvPr id="29" name="Freeform: Shape 21">
              <a:extLst>
                <a:ext uri="{FF2B5EF4-FFF2-40B4-BE49-F238E27FC236}">
                  <a16:creationId xmlns:a16="http://schemas.microsoft.com/office/drawing/2014/main" id="{62CAA9DF-CAC0-40B0-9E70-479A4755D625}"/>
                </a:ext>
              </a:extLst>
            </p:cNvPr>
            <p:cNvSpPr/>
            <p:nvPr/>
          </p:nvSpPr>
          <p:spPr>
            <a:xfrm>
              <a:off x="8972086" y="2123071"/>
              <a:ext cx="57150" cy="761999"/>
            </a:xfrm>
            <a:custGeom>
              <a:avLst/>
              <a:gdLst>
                <a:gd name="connsiteX0" fmla="*/ 28575 w 57150"/>
                <a:gd name="connsiteY0" fmla="*/ 0 h 761999"/>
                <a:gd name="connsiteX1" fmla="*/ 0 w 57150"/>
                <a:gd name="connsiteY1" fmla="*/ 28575 h 761999"/>
                <a:gd name="connsiteX2" fmla="*/ 0 w 57150"/>
                <a:gd name="connsiteY2" fmla="*/ 762000 h 761999"/>
                <a:gd name="connsiteX3" fmla="*/ 57150 w 57150"/>
                <a:gd name="connsiteY3" fmla="*/ 762000 h 761999"/>
                <a:gd name="connsiteX4" fmla="*/ 57150 w 57150"/>
                <a:gd name="connsiteY4" fmla="*/ 28575 h 761999"/>
                <a:gd name="connsiteX5" fmla="*/ 28575 w 57150"/>
                <a:gd name="connsiteY5" fmla="*/ 0 h 76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761999">
                  <a:moveTo>
                    <a:pt x="28575" y="0"/>
                  </a:moveTo>
                  <a:cubicBezTo>
                    <a:pt x="12382" y="0"/>
                    <a:pt x="0" y="12382"/>
                    <a:pt x="0" y="28575"/>
                  </a:cubicBezTo>
                  <a:lnTo>
                    <a:pt x="0" y="762000"/>
                  </a:lnTo>
                  <a:lnTo>
                    <a:pt x="57150" y="762000"/>
                  </a:lnTo>
                  <a:lnTo>
                    <a:pt x="57150" y="28575"/>
                  </a:lnTo>
                  <a:cubicBezTo>
                    <a:pt x="57150" y="12382"/>
                    <a:pt x="44768" y="0"/>
                    <a:pt x="28575" y="0"/>
                  </a:cubicBezTo>
                  <a:close/>
                </a:path>
              </a:pathLst>
            </a:custGeom>
            <a:solidFill>
              <a:srgbClr val="C13018"/>
            </a:solidFill>
            <a:ln w="9525"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微软雅黑"/>
                <a:cs typeface="+mn-cs"/>
              </a:endParaRPr>
            </a:p>
          </p:txBody>
        </p:sp>
        <p:sp>
          <p:nvSpPr>
            <p:cNvPr id="30" name="Freeform: Shape 22">
              <a:extLst>
                <a:ext uri="{FF2B5EF4-FFF2-40B4-BE49-F238E27FC236}">
                  <a16:creationId xmlns:a16="http://schemas.microsoft.com/office/drawing/2014/main" id="{DF7488AD-B058-4A74-9CD9-FCA413577C56}"/>
                </a:ext>
              </a:extLst>
            </p:cNvPr>
            <p:cNvSpPr/>
            <p:nvPr/>
          </p:nvSpPr>
          <p:spPr>
            <a:xfrm>
              <a:off x="9067336" y="2121166"/>
              <a:ext cx="438150" cy="342900"/>
            </a:xfrm>
            <a:custGeom>
              <a:avLst/>
              <a:gdLst>
                <a:gd name="connsiteX0" fmla="*/ 120968 w 438150"/>
                <a:gd name="connsiteY0" fmla="*/ 0 h 342900"/>
                <a:gd name="connsiteX1" fmla="*/ 0 w 438150"/>
                <a:gd name="connsiteY1" fmla="*/ 27623 h 342900"/>
                <a:gd name="connsiteX2" fmla="*/ 0 w 438150"/>
                <a:gd name="connsiteY2" fmla="*/ 342900 h 342900"/>
                <a:gd name="connsiteX3" fmla="*/ 120968 w 438150"/>
                <a:gd name="connsiteY3" fmla="*/ 315278 h 342900"/>
                <a:gd name="connsiteX4" fmla="*/ 438150 w 438150"/>
                <a:gd name="connsiteY4" fmla="*/ 317183 h 342900"/>
                <a:gd name="connsiteX5" fmla="*/ 438150 w 438150"/>
                <a:gd name="connsiteY5" fmla="*/ 1905 h 342900"/>
                <a:gd name="connsiteX6" fmla="*/ 120968 w 438150"/>
                <a:gd name="connsiteY6"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150" h="342900">
                  <a:moveTo>
                    <a:pt x="120968" y="0"/>
                  </a:moveTo>
                  <a:cubicBezTo>
                    <a:pt x="37148" y="0"/>
                    <a:pt x="0" y="27623"/>
                    <a:pt x="0" y="27623"/>
                  </a:cubicBezTo>
                  <a:lnTo>
                    <a:pt x="0" y="342900"/>
                  </a:lnTo>
                  <a:cubicBezTo>
                    <a:pt x="0" y="342900"/>
                    <a:pt x="36195" y="315278"/>
                    <a:pt x="120968" y="315278"/>
                  </a:cubicBezTo>
                  <a:cubicBezTo>
                    <a:pt x="221933" y="315278"/>
                    <a:pt x="320993" y="370523"/>
                    <a:pt x="438150" y="317183"/>
                  </a:cubicBezTo>
                  <a:lnTo>
                    <a:pt x="438150" y="1905"/>
                  </a:lnTo>
                  <a:cubicBezTo>
                    <a:pt x="290513" y="45720"/>
                    <a:pt x="221933" y="0"/>
                    <a:pt x="120968" y="0"/>
                  </a:cubicBezTo>
                  <a:close/>
                </a:path>
              </a:pathLst>
            </a:custGeom>
            <a:solidFill>
              <a:srgbClr val="C13018"/>
            </a:solidFill>
            <a:ln w="9525"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微软雅黑"/>
                <a:cs typeface="+mn-cs"/>
              </a:endParaRPr>
            </a:p>
          </p:txBody>
        </p:sp>
      </p:grpSp>
      <p:sp>
        <p:nvSpPr>
          <p:cNvPr id="31" name="Freeform: Shape 24">
            <a:extLst>
              <a:ext uri="{FF2B5EF4-FFF2-40B4-BE49-F238E27FC236}">
                <a16:creationId xmlns:a16="http://schemas.microsoft.com/office/drawing/2014/main" id="{D64E8CCF-46EC-4FE8-9358-091100EA96D6}"/>
              </a:ext>
            </a:extLst>
          </p:cNvPr>
          <p:cNvSpPr/>
          <p:nvPr/>
        </p:nvSpPr>
        <p:spPr>
          <a:xfrm>
            <a:off x="942936" y="1905533"/>
            <a:ext cx="460712" cy="308188"/>
          </a:xfrm>
          <a:custGeom>
            <a:avLst/>
            <a:gdLst>
              <a:gd name="connsiteX0" fmla="*/ 612510 w 1060543"/>
              <a:gd name="connsiteY0" fmla="*/ 101502 h 709438"/>
              <a:gd name="connsiteX1" fmla="*/ 746089 w 1060543"/>
              <a:gd name="connsiteY1" fmla="*/ 117600 h 709438"/>
              <a:gd name="connsiteX2" fmla="*/ 831733 w 1060543"/>
              <a:gd name="connsiteY2" fmla="*/ 217305 h 709438"/>
              <a:gd name="connsiteX3" fmla="*/ 831733 w 1060543"/>
              <a:gd name="connsiteY3" fmla="*/ 658307 h 709438"/>
              <a:gd name="connsiteX4" fmla="*/ 780602 w 1060543"/>
              <a:gd name="connsiteY4" fmla="*/ 709438 h 709438"/>
              <a:gd name="connsiteX5" fmla="*/ 729472 w 1060543"/>
              <a:gd name="connsiteY5" fmla="*/ 658307 h 709438"/>
              <a:gd name="connsiteX6" fmla="*/ 729472 w 1060543"/>
              <a:gd name="connsiteY6" fmla="*/ 325958 h 709438"/>
              <a:gd name="connsiteX7" fmla="*/ 477653 w 1060543"/>
              <a:gd name="connsiteY7" fmla="*/ 325958 h 709438"/>
              <a:gd name="connsiteX8" fmla="*/ 579915 w 1060543"/>
              <a:gd name="connsiteY8" fmla="*/ 398819 h 709438"/>
              <a:gd name="connsiteX9" fmla="*/ 595254 w 1060543"/>
              <a:gd name="connsiteY9" fmla="*/ 464011 h 709438"/>
              <a:gd name="connsiteX10" fmla="*/ 480210 w 1060543"/>
              <a:gd name="connsiteY10" fmla="*/ 681316 h 709438"/>
              <a:gd name="connsiteX11" fmla="*/ 435470 w 1060543"/>
              <a:gd name="connsiteY11" fmla="*/ 708160 h 709438"/>
              <a:gd name="connsiteX12" fmla="*/ 411183 w 1060543"/>
              <a:gd name="connsiteY12" fmla="*/ 701768 h 709438"/>
              <a:gd name="connsiteX13" fmla="*/ 389453 w 1060543"/>
              <a:gd name="connsiteY13" fmla="*/ 632742 h 709438"/>
              <a:gd name="connsiteX14" fmla="*/ 482766 w 1060543"/>
              <a:gd name="connsiteY14" fmla="*/ 455063 h 709438"/>
              <a:gd name="connsiteX15" fmla="*/ 344714 w 1060543"/>
              <a:gd name="connsiteY15" fmla="*/ 355358 h 709438"/>
              <a:gd name="connsiteX16" fmla="*/ 344714 w 1060543"/>
              <a:gd name="connsiteY16" fmla="*/ 541985 h 709438"/>
              <a:gd name="connsiteX17" fmla="*/ 315314 w 1060543"/>
              <a:gd name="connsiteY17" fmla="*/ 588003 h 709438"/>
              <a:gd name="connsiteX18" fmla="*/ 72442 w 1060543"/>
              <a:gd name="connsiteY18" fmla="*/ 703047 h 709438"/>
              <a:gd name="connsiteX19" fmla="*/ 50712 w 1060543"/>
              <a:gd name="connsiteY19" fmla="*/ 708160 h 709438"/>
              <a:gd name="connsiteX20" fmla="*/ 4694 w 1060543"/>
              <a:gd name="connsiteY20" fmla="*/ 678760 h 709438"/>
              <a:gd name="connsiteX21" fmla="*/ 28981 w 1060543"/>
              <a:gd name="connsiteY21" fmla="*/ 611012 h 709438"/>
              <a:gd name="connsiteX22" fmla="*/ 242452 w 1060543"/>
              <a:gd name="connsiteY22" fmla="*/ 510029 h 709438"/>
              <a:gd name="connsiteX23" fmla="*/ 242452 w 1060543"/>
              <a:gd name="connsiteY23" fmla="*/ 295280 h 709438"/>
              <a:gd name="connsiteX24" fmla="*/ 307644 w 1060543"/>
              <a:gd name="connsiteY24" fmla="*/ 191739 h 709438"/>
              <a:gd name="connsiteX25" fmla="*/ 612510 w 1060543"/>
              <a:gd name="connsiteY25" fmla="*/ 101502 h 709438"/>
              <a:gd name="connsiteX26" fmla="*/ 958281 w 1060543"/>
              <a:gd name="connsiteY26" fmla="*/ 0 h 709438"/>
              <a:gd name="connsiteX27" fmla="*/ 1060543 w 1060543"/>
              <a:gd name="connsiteY27" fmla="*/ 102262 h 709438"/>
              <a:gd name="connsiteX28" fmla="*/ 958281 w 1060543"/>
              <a:gd name="connsiteY28" fmla="*/ 204523 h 709438"/>
              <a:gd name="connsiteX29" fmla="*/ 856019 w 1060543"/>
              <a:gd name="connsiteY29" fmla="*/ 102262 h 709438"/>
              <a:gd name="connsiteX30" fmla="*/ 958281 w 1060543"/>
              <a:gd name="connsiteY30" fmla="*/ 0 h 709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60543" h="709438">
                <a:moveTo>
                  <a:pt x="612510" y="101502"/>
                </a:moveTo>
                <a:cubicBezTo>
                  <a:pt x="655492" y="100343"/>
                  <a:pt x="700391" y="104818"/>
                  <a:pt x="746089" y="117600"/>
                </a:cubicBezTo>
                <a:cubicBezTo>
                  <a:pt x="793385" y="125270"/>
                  <a:pt x="830455" y="167452"/>
                  <a:pt x="831733" y="217305"/>
                </a:cubicBezTo>
                <a:lnTo>
                  <a:pt x="831733" y="658307"/>
                </a:lnTo>
                <a:cubicBezTo>
                  <a:pt x="831733" y="686429"/>
                  <a:pt x="808724" y="709438"/>
                  <a:pt x="780602" y="709438"/>
                </a:cubicBezTo>
                <a:cubicBezTo>
                  <a:pt x="752480" y="709438"/>
                  <a:pt x="729472" y="686429"/>
                  <a:pt x="729472" y="658307"/>
                </a:cubicBezTo>
                <a:lnTo>
                  <a:pt x="729472" y="325958"/>
                </a:lnTo>
                <a:lnTo>
                  <a:pt x="477653" y="325958"/>
                </a:lnTo>
                <a:lnTo>
                  <a:pt x="579915" y="398819"/>
                </a:lnTo>
                <a:cubicBezTo>
                  <a:pt x="600367" y="412880"/>
                  <a:pt x="606758" y="441002"/>
                  <a:pt x="595254" y="464011"/>
                </a:cubicBezTo>
                <a:lnTo>
                  <a:pt x="480210" y="681316"/>
                </a:lnTo>
                <a:cubicBezTo>
                  <a:pt x="471262" y="697934"/>
                  <a:pt x="453366" y="708160"/>
                  <a:pt x="435470" y="708160"/>
                </a:cubicBezTo>
                <a:cubicBezTo>
                  <a:pt x="426523" y="708160"/>
                  <a:pt x="418853" y="705603"/>
                  <a:pt x="411183" y="701768"/>
                </a:cubicBezTo>
                <a:cubicBezTo>
                  <a:pt x="385618" y="688986"/>
                  <a:pt x="376670" y="658307"/>
                  <a:pt x="389453" y="632742"/>
                </a:cubicBezTo>
                <a:lnTo>
                  <a:pt x="482766" y="455063"/>
                </a:lnTo>
                <a:lnTo>
                  <a:pt x="344714" y="355358"/>
                </a:lnTo>
                <a:lnTo>
                  <a:pt x="344714" y="541985"/>
                </a:lnTo>
                <a:cubicBezTo>
                  <a:pt x="344714" y="561159"/>
                  <a:pt x="333209" y="579055"/>
                  <a:pt x="315314" y="588003"/>
                </a:cubicBezTo>
                <a:lnTo>
                  <a:pt x="72442" y="703047"/>
                </a:lnTo>
                <a:cubicBezTo>
                  <a:pt x="66051" y="706882"/>
                  <a:pt x="58381" y="708160"/>
                  <a:pt x="50712" y="708160"/>
                </a:cubicBezTo>
                <a:cubicBezTo>
                  <a:pt x="31538" y="708160"/>
                  <a:pt x="13642" y="696655"/>
                  <a:pt x="4694" y="678760"/>
                </a:cubicBezTo>
                <a:cubicBezTo>
                  <a:pt x="-6810" y="653194"/>
                  <a:pt x="3416" y="622516"/>
                  <a:pt x="28981" y="611012"/>
                </a:cubicBezTo>
                <a:lnTo>
                  <a:pt x="242452" y="510029"/>
                </a:lnTo>
                <a:lnTo>
                  <a:pt x="242452" y="295280"/>
                </a:lnTo>
                <a:cubicBezTo>
                  <a:pt x="242452" y="249261"/>
                  <a:pt x="269296" y="210913"/>
                  <a:pt x="307644" y="191739"/>
                </a:cubicBezTo>
                <a:cubicBezTo>
                  <a:pt x="371877" y="159144"/>
                  <a:pt x="483565" y="104977"/>
                  <a:pt x="612510" y="101502"/>
                </a:cubicBezTo>
                <a:close/>
                <a:moveTo>
                  <a:pt x="958281" y="0"/>
                </a:moveTo>
                <a:cubicBezTo>
                  <a:pt x="1014759" y="0"/>
                  <a:pt x="1060543" y="45784"/>
                  <a:pt x="1060543" y="102262"/>
                </a:cubicBezTo>
                <a:cubicBezTo>
                  <a:pt x="1060543" y="158740"/>
                  <a:pt x="1014759" y="204523"/>
                  <a:pt x="958281" y="204523"/>
                </a:cubicBezTo>
                <a:cubicBezTo>
                  <a:pt x="901803" y="204523"/>
                  <a:pt x="856019" y="158740"/>
                  <a:pt x="856019" y="102262"/>
                </a:cubicBezTo>
                <a:cubicBezTo>
                  <a:pt x="856019" y="45784"/>
                  <a:pt x="901803" y="0"/>
                  <a:pt x="958281" y="0"/>
                </a:cubicBezTo>
                <a:close/>
              </a:path>
            </a:pathLst>
          </a:custGeom>
          <a:solidFill>
            <a:sysClr val="window" lastClr="FFFFFF"/>
          </a:solidFill>
          <a:ln w="12700" cap="flat">
            <a:noFill/>
            <a:prstDash val="solid"/>
            <a:miter/>
          </a:ln>
          <a:effectLst>
            <a:outerShdw blurRad="50800" dist="38100" dir="10800000" algn="r" rotWithShape="0">
              <a:prstClr val="black">
                <a:alpha val="40000"/>
              </a:prstClr>
            </a:outerShdw>
          </a:effectLst>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black"/>
              </a:solidFill>
              <a:effectLst/>
              <a:uLnTx/>
              <a:uFillTx/>
              <a:latin typeface="Calibri"/>
              <a:ea typeface="微软雅黑"/>
              <a:cs typeface="+mn-cs"/>
            </a:endParaRPr>
          </a:p>
        </p:txBody>
      </p:sp>
      <p:sp>
        <p:nvSpPr>
          <p:cNvPr id="32" name="Freeform: Shape 22">
            <a:extLst>
              <a:ext uri="{FF2B5EF4-FFF2-40B4-BE49-F238E27FC236}">
                <a16:creationId xmlns:a16="http://schemas.microsoft.com/office/drawing/2014/main" id="{113F7B8E-BE6F-43F5-814A-79DE174DC7DD}"/>
              </a:ext>
            </a:extLst>
          </p:cNvPr>
          <p:cNvSpPr/>
          <p:nvPr/>
        </p:nvSpPr>
        <p:spPr>
          <a:xfrm>
            <a:off x="7092280" y="1302111"/>
            <a:ext cx="419354" cy="477551"/>
          </a:xfrm>
          <a:custGeom>
            <a:avLst/>
            <a:gdLst>
              <a:gd name="connsiteX0" fmla="*/ 383480 w 965338"/>
              <a:gd name="connsiteY0" fmla="*/ 217305 h 1099308"/>
              <a:gd name="connsiteX1" fmla="*/ 600785 w 965338"/>
              <a:gd name="connsiteY1" fmla="*/ 217305 h 1099308"/>
              <a:gd name="connsiteX2" fmla="*/ 627628 w 965338"/>
              <a:gd name="connsiteY2" fmla="*/ 224975 h 1099308"/>
              <a:gd name="connsiteX3" fmla="*/ 824481 w 965338"/>
              <a:gd name="connsiteY3" fmla="*/ 348966 h 1099308"/>
              <a:gd name="connsiteX4" fmla="*/ 869221 w 965338"/>
              <a:gd name="connsiteY4" fmla="*/ 264601 h 1099308"/>
              <a:gd name="connsiteX5" fmla="*/ 938247 w 965338"/>
              <a:gd name="connsiteY5" fmla="*/ 242870 h 1099308"/>
              <a:gd name="connsiteX6" fmla="*/ 958699 w 965338"/>
              <a:gd name="connsiteY6" fmla="*/ 311897 h 1099308"/>
              <a:gd name="connsiteX7" fmla="*/ 888395 w 965338"/>
              <a:gd name="connsiteY7" fmla="*/ 446115 h 1099308"/>
              <a:gd name="connsiteX8" fmla="*/ 856438 w 965338"/>
              <a:gd name="connsiteY8" fmla="*/ 471680 h 1099308"/>
              <a:gd name="connsiteX9" fmla="*/ 815534 w 965338"/>
              <a:gd name="connsiteY9" fmla="*/ 465289 h 1099308"/>
              <a:gd name="connsiteX10" fmla="*/ 667255 w 965338"/>
              <a:gd name="connsiteY10" fmla="*/ 371975 h 1099308"/>
              <a:gd name="connsiteX11" fmla="*/ 536872 w 965338"/>
              <a:gd name="connsiteY11" fmla="*/ 614846 h 1099308"/>
              <a:gd name="connsiteX12" fmla="*/ 660863 w 965338"/>
              <a:gd name="connsiteY12" fmla="*/ 729890 h 1099308"/>
              <a:gd name="connsiteX13" fmla="*/ 677481 w 965338"/>
              <a:gd name="connsiteY13" fmla="*/ 769516 h 1099308"/>
              <a:gd name="connsiteX14" fmla="*/ 664698 w 965338"/>
              <a:gd name="connsiteY14" fmla="*/ 1050734 h 1099308"/>
              <a:gd name="connsiteX15" fmla="*/ 613568 w 965338"/>
              <a:gd name="connsiteY15" fmla="*/ 1099308 h 1099308"/>
              <a:gd name="connsiteX16" fmla="*/ 611011 w 965338"/>
              <a:gd name="connsiteY16" fmla="*/ 1099308 h 1099308"/>
              <a:gd name="connsiteX17" fmla="*/ 563715 w 965338"/>
              <a:gd name="connsiteY17" fmla="*/ 1045621 h 1099308"/>
              <a:gd name="connsiteX18" fmla="*/ 575220 w 965338"/>
              <a:gd name="connsiteY18" fmla="*/ 788690 h 1099308"/>
              <a:gd name="connsiteX19" fmla="*/ 428219 w 965338"/>
              <a:gd name="connsiteY19" fmla="*/ 651915 h 1099308"/>
              <a:gd name="connsiteX20" fmla="*/ 338740 w 965338"/>
              <a:gd name="connsiteY20" fmla="*/ 816812 h 1099308"/>
              <a:gd name="connsiteX21" fmla="*/ 294001 w 965338"/>
              <a:gd name="connsiteY21" fmla="*/ 843655 h 1099308"/>
              <a:gd name="connsiteX22" fmla="*/ 51131 w 965338"/>
              <a:gd name="connsiteY22" fmla="*/ 843655 h 1099308"/>
              <a:gd name="connsiteX23" fmla="*/ 0 w 965338"/>
              <a:gd name="connsiteY23" fmla="*/ 792525 h 1099308"/>
              <a:gd name="connsiteX24" fmla="*/ 51131 w 965338"/>
              <a:gd name="connsiteY24" fmla="*/ 741394 h 1099308"/>
              <a:gd name="connsiteX25" fmla="*/ 263323 w 965338"/>
              <a:gd name="connsiteY25" fmla="*/ 741394 h 1099308"/>
              <a:gd name="connsiteX26" fmla="*/ 489576 w 965338"/>
              <a:gd name="connsiteY26" fmla="*/ 319566 h 1099308"/>
              <a:gd name="connsiteX27" fmla="*/ 414158 w 965338"/>
              <a:gd name="connsiteY27" fmla="*/ 319566 h 1099308"/>
              <a:gd name="connsiteX28" fmla="*/ 345132 w 965338"/>
              <a:gd name="connsiteY28" fmla="*/ 446115 h 1099308"/>
              <a:gd name="connsiteX29" fmla="*/ 300392 w 965338"/>
              <a:gd name="connsiteY29" fmla="*/ 472958 h 1099308"/>
              <a:gd name="connsiteX30" fmla="*/ 276105 w 965338"/>
              <a:gd name="connsiteY30" fmla="*/ 466567 h 1099308"/>
              <a:gd name="connsiteX31" fmla="*/ 255653 w 965338"/>
              <a:gd name="connsiteY31" fmla="*/ 397540 h 1099308"/>
              <a:gd name="connsiteX32" fmla="*/ 338740 w 965338"/>
              <a:gd name="connsiteY32" fmla="*/ 244149 h 1099308"/>
              <a:gd name="connsiteX33" fmla="*/ 383480 w 965338"/>
              <a:gd name="connsiteY33" fmla="*/ 217305 h 1099308"/>
              <a:gd name="connsiteX34" fmla="*/ 690263 w 965338"/>
              <a:gd name="connsiteY34" fmla="*/ 0 h 1099308"/>
              <a:gd name="connsiteX35" fmla="*/ 792525 w 965338"/>
              <a:gd name="connsiteY35" fmla="*/ 102262 h 1099308"/>
              <a:gd name="connsiteX36" fmla="*/ 690263 w 965338"/>
              <a:gd name="connsiteY36" fmla="*/ 204524 h 1099308"/>
              <a:gd name="connsiteX37" fmla="*/ 588002 w 965338"/>
              <a:gd name="connsiteY37" fmla="*/ 102262 h 1099308"/>
              <a:gd name="connsiteX38" fmla="*/ 690263 w 965338"/>
              <a:gd name="connsiteY38" fmla="*/ 0 h 109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65338" h="1099308">
                <a:moveTo>
                  <a:pt x="383480" y="217305"/>
                </a:moveTo>
                <a:lnTo>
                  <a:pt x="600785" y="217305"/>
                </a:lnTo>
                <a:cubicBezTo>
                  <a:pt x="611011" y="217305"/>
                  <a:pt x="619959" y="219862"/>
                  <a:pt x="627628" y="224975"/>
                </a:cubicBezTo>
                <a:lnTo>
                  <a:pt x="824481" y="348966"/>
                </a:lnTo>
                <a:lnTo>
                  <a:pt x="869221" y="264601"/>
                </a:lnTo>
                <a:cubicBezTo>
                  <a:pt x="882003" y="239036"/>
                  <a:pt x="912682" y="230088"/>
                  <a:pt x="938247" y="242870"/>
                </a:cubicBezTo>
                <a:cubicBezTo>
                  <a:pt x="963812" y="256931"/>
                  <a:pt x="972760" y="287610"/>
                  <a:pt x="958699" y="311897"/>
                </a:cubicBezTo>
                <a:lnTo>
                  <a:pt x="888395" y="446115"/>
                </a:lnTo>
                <a:cubicBezTo>
                  <a:pt x="882003" y="458897"/>
                  <a:pt x="870499" y="467845"/>
                  <a:pt x="856438" y="471680"/>
                </a:cubicBezTo>
                <a:cubicBezTo>
                  <a:pt x="842377" y="475515"/>
                  <a:pt x="827038" y="472958"/>
                  <a:pt x="815534" y="465289"/>
                </a:cubicBezTo>
                <a:lnTo>
                  <a:pt x="667255" y="371975"/>
                </a:lnTo>
                <a:lnTo>
                  <a:pt x="536872" y="614846"/>
                </a:lnTo>
                <a:lnTo>
                  <a:pt x="660863" y="729890"/>
                </a:lnTo>
                <a:cubicBezTo>
                  <a:pt x="672368" y="740116"/>
                  <a:pt x="678759" y="754177"/>
                  <a:pt x="677481" y="769516"/>
                </a:cubicBezTo>
                <a:lnTo>
                  <a:pt x="664698" y="1050734"/>
                </a:lnTo>
                <a:cubicBezTo>
                  <a:pt x="663420" y="1077578"/>
                  <a:pt x="640411" y="1099308"/>
                  <a:pt x="613568" y="1099308"/>
                </a:cubicBezTo>
                <a:cubicBezTo>
                  <a:pt x="612289" y="1099308"/>
                  <a:pt x="612289" y="1099308"/>
                  <a:pt x="611011" y="1099308"/>
                </a:cubicBezTo>
                <a:cubicBezTo>
                  <a:pt x="582889" y="1098030"/>
                  <a:pt x="561159" y="1073743"/>
                  <a:pt x="563715" y="1045621"/>
                </a:cubicBezTo>
                <a:lnTo>
                  <a:pt x="575220" y="788690"/>
                </a:lnTo>
                <a:lnTo>
                  <a:pt x="428219" y="651915"/>
                </a:lnTo>
                <a:lnTo>
                  <a:pt x="338740" y="816812"/>
                </a:lnTo>
                <a:cubicBezTo>
                  <a:pt x="329793" y="833429"/>
                  <a:pt x="313175" y="843655"/>
                  <a:pt x="294001" y="843655"/>
                </a:cubicBezTo>
                <a:lnTo>
                  <a:pt x="51131" y="843655"/>
                </a:lnTo>
                <a:cubicBezTo>
                  <a:pt x="23009" y="843655"/>
                  <a:pt x="0" y="820646"/>
                  <a:pt x="0" y="792525"/>
                </a:cubicBezTo>
                <a:cubicBezTo>
                  <a:pt x="0" y="764403"/>
                  <a:pt x="23009" y="741394"/>
                  <a:pt x="51131" y="741394"/>
                </a:cubicBezTo>
                <a:lnTo>
                  <a:pt x="263323" y="741394"/>
                </a:lnTo>
                <a:lnTo>
                  <a:pt x="489576" y="319566"/>
                </a:lnTo>
                <a:lnTo>
                  <a:pt x="414158" y="319566"/>
                </a:lnTo>
                <a:lnTo>
                  <a:pt x="345132" y="446115"/>
                </a:lnTo>
                <a:cubicBezTo>
                  <a:pt x="336184" y="462732"/>
                  <a:pt x="318288" y="472958"/>
                  <a:pt x="300392" y="472958"/>
                </a:cubicBezTo>
                <a:cubicBezTo>
                  <a:pt x="292723" y="472958"/>
                  <a:pt x="283775" y="470402"/>
                  <a:pt x="276105" y="466567"/>
                </a:cubicBezTo>
                <a:cubicBezTo>
                  <a:pt x="251818" y="453784"/>
                  <a:pt x="241592" y="421828"/>
                  <a:pt x="255653" y="397540"/>
                </a:cubicBezTo>
                <a:lnTo>
                  <a:pt x="338740" y="244149"/>
                </a:lnTo>
                <a:cubicBezTo>
                  <a:pt x="347688" y="227531"/>
                  <a:pt x="364306" y="217305"/>
                  <a:pt x="383480" y="217305"/>
                </a:cubicBezTo>
                <a:close/>
                <a:moveTo>
                  <a:pt x="690263" y="0"/>
                </a:moveTo>
                <a:cubicBezTo>
                  <a:pt x="746742" y="0"/>
                  <a:pt x="792525" y="45784"/>
                  <a:pt x="792525" y="102262"/>
                </a:cubicBezTo>
                <a:cubicBezTo>
                  <a:pt x="792525" y="158740"/>
                  <a:pt x="746742" y="204524"/>
                  <a:pt x="690263" y="204524"/>
                </a:cubicBezTo>
                <a:cubicBezTo>
                  <a:pt x="633786" y="204524"/>
                  <a:pt x="588002" y="158740"/>
                  <a:pt x="588002" y="102262"/>
                </a:cubicBezTo>
                <a:cubicBezTo>
                  <a:pt x="588002" y="45784"/>
                  <a:pt x="633786" y="0"/>
                  <a:pt x="690263" y="0"/>
                </a:cubicBezTo>
                <a:close/>
              </a:path>
            </a:pathLst>
          </a:custGeom>
          <a:solidFill>
            <a:sysClr val="window" lastClr="FFFFFF"/>
          </a:solidFill>
          <a:ln w="12700" cap="flat">
            <a:noFill/>
            <a:prstDash val="solid"/>
            <a:miter/>
          </a:ln>
          <a:effectLst>
            <a:outerShdw blurRad="50800" dist="38100" dir="10800000" algn="r" rotWithShape="0">
              <a:prstClr val="black">
                <a:alpha val="40000"/>
              </a:prstClr>
            </a:outerShdw>
          </a:effectLst>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black"/>
              </a:solidFill>
              <a:effectLst/>
              <a:uLnTx/>
              <a:uFillTx/>
              <a:latin typeface="Calibri"/>
              <a:ea typeface="微软雅黑"/>
              <a:cs typeface="+mn-cs"/>
            </a:endParaRPr>
          </a:p>
        </p:txBody>
      </p:sp>
      <p:sp>
        <p:nvSpPr>
          <p:cNvPr id="33" name="Freeform: Shape 23">
            <a:extLst>
              <a:ext uri="{FF2B5EF4-FFF2-40B4-BE49-F238E27FC236}">
                <a16:creationId xmlns:a16="http://schemas.microsoft.com/office/drawing/2014/main" id="{049B738D-2D3D-4264-96CE-ABB8C9CC3B00}"/>
              </a:ext>
            </a:extLst>
          </p:cNvPr>
          <p:cNvSpPr/>
          <p:nvPr/>
        </p:nvSpPr>
        <p:spPr>
          <a:xfrm>
            <a:off x="4633730" y="1473723"/>
            <a:ext cx="311174" cy="477552"/>
          </a:xfrm>
          <a:custGeom>
            <a:avLst/>
            <a:gdLst>
              <a:gd name="connsiteX0" fmla="*/ 385108 w 716312"/>
              <a:gd name="connsiteY0" fmla="*/ 230088 h 1099310"/>
              <a:gd name="connsiteX1" fmla="*/ 474587 w 716312"/>
              <a:gd name="connsiteY1" fmla="*/ 283775 h 1099310"/>
              <a:gd name="connsiteX2" fmla="*/ 550004 w 716312"/>
              <a:gd name="connsiteY2" fmla="*/ 457619 h 1099310"/>
              <a:gd name="connsiteX3" fmla="*/ 681666 w 716312"/>
              <a:gd name="connsiteY3" fmla="*/ 501081 h 1099310"/>
              <a:gd name="connsiteX4" fmla="*/ 713622 w 716312"/>
              <a:gd name="connsiteY4" fmla="*/ 566273 h 1099310"/>
              <a:gd name="connsiteX5" fmla="*/ 665048 w 716312"/>
              <a:gd name="connsiteY5" fmla="*/ 600786 h 1099310"/>
              <a:gd name="connsiteX6" fmla="*/ 648431 w 716312"/>
              <a:gd name="connsiteY6" fmla="*/ 598230 h 1099310"/>
              <a:gd name="connsiteX7" fmla="*/ 495039 w 716312"/>
              <a:gd name="connsiteY7" fmla="*/ 547099 h 1099310"/>
              <a:gd name="connsiteX8" fmla="*/ 464360 w 716312"/>
              <a:gd name="connsiteY8" fmla="*/ 518977 h 1099310"/>
              <a:gd name="connsiteX9" fmla="*/ 440073 w 716312"/>
              <a:gd name="connsiteY9" fmla="*/ 462732 h 1099310"/>
              <a:gd name="connsiteX10" fmla="*/ 405560 w 716312"/>
              <a:gd name="connsiteY10" fmla="*/ 635299 h 1099310"/>
              <a:gd name="connsiteX11" fmla="*/ 529552 w 716312"/>
              <a:gd name="connsiteY11" fmla="*/ 726056 h 1099310"/>
              <a:gd name="connsiteX12" fmla="*/ 550004 w 716312"/>
              <a:gd name="connsiteY12" fmla="*/ 766961 h 1099310"/>
              <a:gd name="connsiteX13" fmla="*/ 550004 w 716312"/>
              <a:gd name="connsiteY13" fmla="*/ 1048179 h 1099310"/>
              <a:gd name="connsiteX14" fmla="*/ 498874 w 716312"/>
              <a:gd name="connsiteY14" fmla="*/ 1099310 h 1099310"/>
              <a:gd name="connsiteX15" fmla="*/ 447743 w 716312"/>
              <a:gd name="connsiteY15" fmla="*/ 1048179 h 1099310"/>
              <a:gd name="connsiteX16" fmla="*/ 447743 w 716312"/>
              <a:gd name="connsiteY16" fmla="*/ 792526 h 1099310"/>
              <a:gd name="connsiteX17" fmla="*/ 309689 w 716312"/>
              <a:gd name="connsiteY17" fmla="*/ 692821 h 1099310"/>
              <a:gd name="connsiteX18" fmla="*/ 279012 w 716312"/>
              <a:gd name="connsiteY18" fmla="*/ 841100 h 1099310"/>
              <a:gd name="connsiteX19" fmla="*/ 268786 w 716312"/>
              <a:gd name="connsiteY19" fmla="*/ 862831 h 1099310"/>
              <a:gd name="connsiteX20" fmla="*/ 89828 w 716312"/>
              <a:gd name="connsiteY20" fmla="*/ 1080136 h 1099310"/>
              <a:gd name="connsiteX21" fmla="*/ 50201 w 716312"/>
              <a:gd name="connsiteY21" fmla="*/ 1099310 h 1099310"/>
              <a:gd name="connsiteX22" fmla="*/ 18245 w 716312"/>
              <a:gd name="connsiteY22" fmla="*/ 1087805 h 1099310"/>
              <a:gd name="connsiteX23" fmla="*/ 11853 w 716312"/>
              <a:gd name="connsiteY23" fmla="*/ 1016222 h 1099310"/>
              <a:gd name="connsiteX24" fmla="*/ 183141 w 716312"/>
              <a:gd name="connsiteY24" fmla="*/ 807865 h 1099310"/>
              <a:gd name="connsiteX25" fmla="*/ 271342 w 716312"/>
              <a:gd name="connsiteY25" fmla="*/ 377089 h 1099310"/>
              <a:gd name="connsiteX26" fmla="*/ 217655 w 716312"/>
              <a:gd name="connsiteY26" fmla="*/ 397541 h 1099310"/>
              <a:gd name="connsiteX27" fmla="*/ 165245 w 716312"/>
              <a:gd name="connsiteY27" fmla="*/ 530481 h 1099310"/>
              <a:gd name="connsiteX28" fmla="*/ 117949 w 716312"/>
              <a:gd name="connsiteY28" fmla="*/ 562438 h 1099310"/>
              <a:gd name="connsiteX29" fmla="*/ 98775 w 716312"/>
              <a:gd name="connsiteY29" fmla="*/ 558603 h 1099310"/>
              <a:gd name="connsiteX30" fmla="*/ 70654 w 716312"/>
              <a:gd name="connsiteY30" fmla="*/ 492132 h 1099310"/>
              <a:gd name="connsiteX31" fmla="*/ 134567 w 716312"/>
              <a:gd name="connsiteY31" fmla="*/ 338741 h 1099310"/>
              <a:gd name="connsiteX32" fmla="*/ 162689 w 716312"/>
              <a:gd name="connsiteY32" fmla="*/ 310619 h 1099310"/>
              <a:gd name="connsiteX33" fmla="*/ 341646 w 716312"/>
              <a:gd name="connsiteY33" fmla="*/ 240314 h 1099310"/>
              <a:gd name="connsiteX34" fmla="*/ 385108 w 716312"/>
              <a:gd name="connsiteY34" fmla="*/ 230088 h 1099310"/>
              <a:gd name="connsiteX35" fmla="*/ 422178 w 716312"/>
              <a:gd name="connsiteY35" fmla="*/ 0 h 1099310"/>
              <a:gd name="connsiteX36" fmla="*/ 524440 w 716312"/>
              <a:gd name="connsiteY36" fmla="*/ 102261 h 1099310"/>
              <a:gd name="connsiteX37" fmla="*/ 422178 w 716312"/>
              <a:gd name="connsiteY37" fmla="*/ 204524 h 1099310"/>
              <a:gd name="connsiteX38" fmla="*/ 319916 w 716312"/>
              <a:gd name="connsiteY38" fmla="*/ 102261 h 1099310"/>
              <a:gd name="connsiteX39" fmla="*/ 422178 w 716312"/>
              <a:gd name="connsiteY39" fmla="*/ 0 h 1099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16312" h="1099310">
                <a:moveTo>
                  <a:pt x="385108" y="230088"/>
                </a:moveTo>
                <a:cubicBezTo>
                  <a:pt x="423456" y="230088"/>
                  <a:pt x="456691" y="251819"/>
                  <a:pt x="474587" y="283775"/>
                </a:cubicBezTo>
                <a:cubicBezTo>
                  <a:pt x="477143" y="288888"/>
                  <a:pt x="550004" y="457619"/>
                  <a:pt x="550004" y="457619"/>
                </a:cubicBezTo>
                <a:lnTo>
                  <a:pt x="681666" y="501081"/>
                </a:lnTo>
                <a:cubicBezTo>
                  <a:pt x="708509" y="510029"/>
                  <a:pt x="722570" y="539429"/>
                  <a:pt x="713622" y="566273"/>
                </a:cubicBezTo>
                <a:cubicBezTo>
                  <a:pt x="705953" y="586725"/>
                  <a:pt x="686779" y="600786"/>
                  <a:pt x="665048" y="600786"/>
                </a:cubicBezTo>
                <a:cubicBezTo>
                  <a:pt x="658657" y="600786"/>
                  <a:pt x="653544" y="599508"/>
                  <a:pt x="648431" y="598230"/>
                </a:cubicBezTo>
                <a:lnTo>
                  <a:pt x="495039" y="547099"/>
                </a:lnTo>
                <a:cubicBezTo>
                  <a:pt x="480978" y="541986"/>
                  <a:pt x="470752" y="531760"/>
                  <a:pt x="464360" y="518977"/>
                </a:cubicBezTo>
                <a:lnTo>
                  <a:pt x="440073" y="462732"/>
                </a:lnTo>
                <a:lnTo>
                  <a:pt x="405560" y="635299"/>
                </a:lnTo>
                <a:lnTo>
                  <a:pt x="529552" y="726056"/>
                </a:lnTo>
                <a:cubicBezTo>
                  <a:pt x="542335" y="735004"/>
                  <a:pt x="550004" y="750343"/>
                  <a:pt x="550004" y="766961"/>
                </a:cubicBezTo>
                <a:lnTo>
                  <a:pt x="550004" y="1048179"/>
                </a:lnTo>
                <a:cubicBezTo>
                  <a:pt x="550004" y="1076301"/>
                  <a:pt x="526995" y="1099310"/>
                  <a:pt x="498874" y="1099310"/>
                </a:cubicBezTo>
                <a:cubicBezTo>
                  <a:pt x="470752" y="1099310"/>
                  <a:pt x="447743" y="1076301"/>
                  <a:pt x="447743" y="1048179"/>
                </a:cubicBezTo>
                <a:lnTo>
                  <a:pt x="447743" y="792526"/>
                </a:lnTo>
                <a:lnTo>
                  <a:pt x="309689" y="692821"/>
                </a:lnTo>
                <a:lnTo>
                  <a:pt x="279012" y="841100"/>
                </a:lnTo>
                <a:cubicBezTo>
                  <a:pt x="277734" y="848770"/>
                  <a:pt x="273899" y="856439"/>
                  <a:pt x="268786" y="862831"/>
                </a:cubicBezTo>
                <a:lnTo>
                  <a:pt x="89828" y="1080136"/>
                </a:lnTo>
                <a:cubicBezTo>
                  <a:pt x="79601" y="1092918"/>
                  <a:pt x="65541" y="1099310"/>
                  <a:pt x="50201" y="1099310"/>
                </a:cubicBezTo>
                <a:cubicBezTo>
                  <a:pt x="38697" y="1099310"/>
                  <a:pt x="27193" y="1095475"/>
                  <a:pt x="18245" y="1087805"/>
                </a:cubicBezTo>
                <a:cubicBezTo>
                  <a:pt x="-3486" y="1069910"/>
                  <a:pt x="-6042" y="1037953"/>
                  <a:pt x="11853" y="1016222"/>
                </a:cubicBezTo>
                <a:lnTo>
                  <a:pt x="183141" y="807865"/>
                </a:lnTo>
                <a:lnTo>
                  <a:pt x="271342" y="377089"/>
                </a:lnTo>
                <a:lnTo>
                  <a:pt x="217655" y="397541"/>
                </a:lnTo>
                <a:lnTo>
                  <a:pt x="165245" y="530481"/>
                </a:lnTo>
                <a:cubicBezTo>
                  <a:pt x="157576" y="550934"/>
                  <a:pt x="138402" y="562438"/>
                  <a:pt x="117949" y="562438"/>
                </a:cubicBezTo>
                <a:cubicBezTo>
                  <a:pt x="111558" y="562438"/>
                  <a:pt x="105167" y="561160"/>
                  <a:pt x="98775" y="558603"/>
                </a:cubicBezTo>
                <a:cubicBezTo>
                  <a:pt x="71932" y="548377"/>
                  <a:pt x="60427" y="517699"/>
                  <a:pt x="70654" y="492132"/>
                </a:cubicBezTo>
                <a:lnTo>
                  <a:pt x="134567" y="338741"/>
                </a:lnTo>
                <a:cubicBezTo>
                  <a:pt x="139680" y="325958"/>
                  <a:pt x="149906" y="315732"/>
                  <a:pt x="162689" y="310619"/>
                </a:cubicBezTo>
                <a:lnTo>
                  <a:pt x="341646" y="240314"/>
                </a:lnTo>
                <a:cubicBezTo>
                  <a:pt x="354430" y="233923"/>
                  <a:pt x="369769" y="230088"/>
                  <a:pt x="385108" y="230088"/>
                </a:cubicBezTo>
                <a:close/>
                <a:moveTo>
                  <a:pt x="422178" y="0"/>
                </a:moveTo>
                <a:cubicBezTo>
                  <a:pt x="478656" y="0"/>
                  <a:pt x="524440" y="45784"/>
                  <a:pt x="524440" y="102261"/>
                </a:cubicBezTo>
                <a:cubicBezTo>
                  <a:pt x="524440" y="158740"/>
                  <a:pt x="478656" y="204524"/>
                  <a:pt x="422178" y="204524"/>
                </a:cubicBezTo>
                <a:cubicBezTo>
                  <a:pt x="365700" y="204524"/>
                  <a:pt x="319916" y="158740"/>
                  <a:pt x="319916" y="102261"/>
                </a:cubicBezTo>
                <a:cubicBezTo>
                  <a:pt x="319916" y="45784"/>
                  <a:pt x="365700" y="0"/>
                  <a:pt x="422178" y="0"/>
                </a:cubicBezTo>
                <a:close/>
              </a:path>
            </a:pathLst>
          </a:custGeom>
          <a:solidFill>
            <a:sysClr val="window" lastClr="FFFFFF"/>
          </a:solidFill>
          <a:ln w="12700" cap="flat">
            <a:noFill/>
            <a:prstDash val="solid"/>
            <a:miter/>
          </a:ln>
          <a:effectLst>
            <a:outerShdw blurRad="50800" dist="38100" dir="10800000" algn="r" rotWithShape="0">
              <a:prstClr val="black">
                <a:alpha val="40000"/>
              </a:prstClr>
            </a:outerShdw>
          </a:effectLst>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black"/>
              </a:solidFill>
              <a:effectLst/>
              <a:uLnTx/>
              <a:uFillTx/>
              <a:latin typeface="Calibri"/>
              <a:ea typeface="微软雅黑"/>
              <a:cs typeface="+mn-cs"/>
            </a:endParaRPr>
          </a:p>
        </p:txBody>
      </p:sp>
      <p:sp>
        <p:nvSpPr>
          <p:cNvPr id="5" name="矩形 4"/>
          <p:cNvSpPr/>
          <p:nvPr/>
        </p:nvSpPr>
        <p:spPr>
          <a:xfrm>
            <a:off x="2195736" y="2750606"/>
            <a:ext cx="2336926" cy="1338828"/>
          </a:xfrm>
          <a:prstGeom prst="rect">
            <a:avLst/>
          </a:prstGeom>
        </p:spPr>
        <p:txBody>
          <a:bodyPr wrap="square">
            <a:spAutoFit/>
          </a:bodyPr>
          <a:lstStyle/>
          <a:p>
            <a:pPr marL="180975" marR="0" lvl="2" indent="-180975" algn="l" defTabSz="1087787"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smtClean="0">
                <a:ln>
                  <a:noFill/>
                </a:ln>
                <a:solidFill>
                  <a:srgbClr val="FF8C03"/>
                </a:solidFill>
                <a:effectLst/>
                <a:uLnTx/>
                <a:uFillTx/>
                <a:latin typeface="微软雅黑"/>
                <a:ea typeface="微软雅黑"/>
                <a:cs typeface="+mn-cs"/>
              </a:rPr>
              <a:t>5+2</a:t>
            </a:r>
            <a:r>
              <a:rPr kumimoji="0" lang="en-US" altLang="zh-TW" sz="1800" b="0" i="0" u="none" strike="noStrike" kern="1200" cap="none" spc="0" normalizeH="0" baseline="0" noProof="0" dirty="0" smtClean="0">
                <a:ln>
                  <a:noFill/>
                </a:ln>
                <a:solidFill>
                  <a:prstClr val="black"/>
                </a:solidFill>
                <a:effectLst/>
                <a:uLnTx/>
                <a:uFillTx/>
                <a:latin typeface="微软雅黑"/>
                <a:ea typeface="微软雅黑"/>
                <a:cs typeface="+mn-cs"/>
              </a:rPr>
              <a:t> </a:t>
            </a:r>
            <a:r>
              <a:rPr kumimoji="0" lang="zh-TW" altLang="en-US" sz="1400" b="0" i="0" u="none" strike="noStrike" kern="1200" cap="none" spc="0" normalizeH="0" baseline="0" noProof="0" dirty="0" smtClean="0">
                <a:ln>
                  <a:noFill/>
                </a:ln>
                <a:solidFill>
                  <a:prstClr val="black"/>
                </a:solidFill>
                <a:effectLst/>
                <a:uLnTx/>
                <a:uFillTx/>
                <a:latin typeface="微软雅黑"/>
                <a:ea typeface="微软雅黑"/>
                <a:cs typeface="+mn-cs"/>
              </a:rPr>
              <a:t>倉儲</a:t>
            </a:r>
            <a:r>
              <a:rPr kumimoji="0" lang="en-US" altLang="zh-TW" sz="1400" b="0" i="0" u="none" strike="noStrike" kern="1200" cap="none" spc="0" normalizeH="0" baseline="0" noProof="0" dirty="0" smtClean="0">
                <a:ln>
                  <a:noFill/>
                </a:ln>
                <a:solidFill>
                  <a:prstClr val="black"/>
                </a:solidFill>
                <a:effectLst/>
                <a:uLnTx/>
                <a:uFillTx/>
                <a:latin typeface="微软雅黑"/>
                <a:ea typeface="微软雅黑"/>
                <a:cs typeface="+mn-cs"/>
              </a:rPr>
              <a:t>&amp;</a:t>
            </a:r>
            <a:r>
              <a:rPr kumimoji="0" lang="zh-TW" altLang="en-US" sz="1400" b="0" i="0" u="none" strike="noStrike" kern="1200" cap="none" spc="0" normalizeH="0" baseline="0" noProof="0" dirty="0" smtClean="0">
                <a:ln>
                  <a:noFill/>
                </a:ln>
                <a:solidFill>
                  <a:prstClr val="black"/>
                </a:solidFill>
                <a:effectLst/>
                <a:uLnTx/>
                <a:uFillTx/>
                <a:latin typeface="微软雅黑"/>
                <a:ea typeface="微软雅黑"/>
                <a:cs typeface="+mn-cs"/>
              </a:rPr>
              <a:t>運輸</a:t>
            </a:r>
            <a:r>
              <a:rPr kumimoji="0" lang="zh-TW" altLang="en-US" sz="1400" b="0" i="0" u="none" strike="noStrike" kern="1200" cap="none" spc="0" normalizeH="0" baseline="0" noProof="0" dirty="0">
                <a:ln>
                  <a:noFill/>
                </a:ln>
                <a:solidFill>
                  <a:prstClr val="black"/>
                </a:solidFill>
                <a:effectLst/>
                <a:uLnTx/>
                <a:uFillTx/>
                <a:latin typeface="微软雅黑"/>
                <a:ea typeface="微软雅黑"/>
                <a:cs typeface="+mn-cs"/>
              </a:rPr>
              <a:t>管理系統</a:t>
            </a:r>
            <a:r>
              <a:rPr kumimoji="0" lang="en-US" altLang="zh-TW" sz="1400" b="0" i="0" u="none" strike="noStrike" kern="1200" cap="none" spc="0" normalizeH="0" baseline="0" noProof="0" dirty="0">
                <a:ln>
                  <a:noFill/>
                </a:ln>
                <a:solidFill>
                  <a:prstClr val="black"/>
                </a:solidFill>
                <a:effectLst/>
                <a:uLnTx/>
                <a:uFillTx/>
                <a:latin typeface="微软雅黑"/>
                <a:ea typeface="微软雅黑"/>
                <a:cs typeface="+mn-cs"/>
              </a:rPr>
              <a:t>:</a:t>
            </a:r>
          </a:p>
          <a:p>
            <a:pPr marL="180975" marR="0" lvl="1" indent="-180975" algn="l" defTabSz="1087787"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TW" sz="900" b="1" i="0" u="none" strike="noStrike" kern="1200" cap="none" spc="0" normalizeH="0" baseline="0" noProof="0" dirty="0">
                <a:ln>
                  <a:noFill/>
                </a:ln>
                <a:solidFill>
                  <a:prstClr val="black"/>
                </a:solidFill>
                <a:effectLst/>
                <a:uLnTx/>
                <a:uFillTx/>
                <a:latin typeface="微软雅黑"/>
                <a:ea typeface="微软雅黑"/>
                <a:cs typeface="+mn-cs"/>
              </a:rPr>
              <a:t>(2008)</a:t>
            </a:r>
            <a:r>
              <a:rPr kumimoji="0" lang="zh-TW" altLang="en-US" sz="900" b="1" i="0" u="none" strike="noStrike" kern="1200" cap="none" spc="0" normalizeH="0" baseline="0" noProof="0" dirty="0">
                <a:ln>
                  <a:noFill/>
                </a:ln>
                <a:solidFill>
                  <a:prstClr val="black"/>
                </a:solidFill>
                <a:effectLst/>
                <a:uLnTx/>
                <a:uFillTx/>
                <a:latin typeface="微软雅黑"/>
                <a:ea typeface="微软雅黑"/>
                <a:cs typeface="+mn-cs"/>
              </a:rPr>
              <a:t>測試廠成品庫倉儲管理系統</a:t>
            </a:r>
            <a:endParaRPr kumimoji="0" lang="en-US" altLang="zh-TW" sz="900" b="1" i="0" u="none" strike="noStrike" kern="1200" cap="none" spc="0" normalizeH="0" baseline="0" noProof="0" dirty="0">
              <a:ln>
                <a:noFill/>
              </a:ln>
              <a:solidFill>
                <a:prstClr val="black"/>
              </a:solidFill>
              <a:effectLst/>
              <a:uLnTx/>
              <a:uFillTx/>
              <a:latin typeface="微软雅黑"/>
              <a:ea typeface="微软雅黑"/>
              <a:cs typeface="+mn-cs"/>
            </a:endParaRPr>
          </a:p>
          <a:p>
            <a:pPr marL="180975" marR="0" lvl="1" indent="-180975" algn="l" defTabSz="1087787"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TW" sz="900" b="1" i="0" u="none" strike="noStrike" kern="1200" cap="none" spc="0" normalizeH="0" baseline="0" noProof="0" dirty="0">
                <a:ln>
                  <a:noFill/>
                </a:ln>
                <a:solidFill>
                  <a:prstClr val="black"/>
                </a:solidFill>
                <a:effectLst/>
                <a:uLnTx/>
                <a:uFillTx/>
                <a:latin typeface="微软雅黑"/>
                <a:ea typeface="微软雅黑"/>
                <a:cs typeface="+mn-cs"/>
              </a:rPr>
              <a:t>(2010)</a:t>
            </a:r>
            <a:r>
              <a:rPr kumimoji="0" lang="zh-TW" altLang="en-US" sz="900" b="1" i="0" u="none" strike="noStrike" kern="1200" cap="none" spc="0" normalizeH="0" baseline="0" noProof="0" dirty="0">
                <a:ln>
                  <a:noFill/>
                </a:ln>
                <a:solidFill>
                  <a:prstClr val="black"/>
                </a:solidFill>
                <a:effectLst/>
                <a:uLnTx/>
                <a:uFillTx/>
                <a:latin typeface="微软雅黑"/>
                <a:ea typeface="微软雅黑"/>
                <a:cs typeface="+mn-cs"/>
              </a:rPr>
              <a:t>封裝廠成品庫倉儲管理系統</a:t>
            </a:r>
            <a:endParaRPr kumimoji="0" lang="en-US" altLang="zh-TW" sz="900" b="1" i="0" u="none" strike="noStrike" kern="1200" cap="none" spc="0" normalizeH="0" baseline="0" noProof="0" dirty="0">
              <a:ln>
                <a:noFill/>
              </a:ln>
              <a:solidFill>
                <a:prstClr val="black"/>
              </a:solidFill>
              <a:effectLst/>
              <a:uLnTx/>
              <a:uFillTx/>
              <a:latin typeface="微软雅黑"/>
              <a:ea typeface="微软雅黑"/>
              <a:cs typeface="+mn-cs"/>
            </a:endParaRPr>
          </a:p>
          <a:p>
            <a:pPr marL="180975" marR="0" lvl="1" indent="-180975" algn="l" defTabSz="1087787"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TW" sz="900" b="1" i="0" u="none" strike="noStrike" kern="1200" cap="none" spc="0" normalizeH="0" baseline="0" noProof="0" dirty="0">
                <a:ln>
                  <a:noFill/>
                </a:ln>
                <a:solidFill>
                  <a:prstClr val="black"/>
                </a:solidFill>
                <a:effectLst/>
                <a:uLnTx/>
                <a:uFillTx/>
                <a:latin typeface="微软雅黑"/>
                <a:ea typeface="微软雅黑"/>
                <a:cs typeface="+mn-cs"/>
              </a:rPr>
              <a:t>(2011)</a:t>
            </a:r>
            <a:r>
              <a:rPr kumimoji="0" lang="zh-TW" altLang="en-US" sz="900" b="1" i="0" u="none" strike="noStrike" kern="1200" cap="none" spc="0" normalizeH="0" baseline="0" noProof="0" dirty="0">
                <a:ln>
                  <a:noFill/>
                </a:ln>
                <a:solidFill>
                  <a:prstClr val="black"/>
                </a:solidFill>
                <a:effectLst/>
                <a:uLnTx/>
                <a:uFillTx/>
                <a:latin typeface="微软雅黑"/>
                <a:ea typeface="微软雅黑"/>
                <a:cs typeface="+mn-cs"/>
              </a:rPr>
              <a:t>原物料倉儲管理系統</a:t>
            </a:r>
            <a:endParaRPr kumimoji="0" lang="en-US" altLang="zh-TW" sz="900" b="1" i="0" u="none" strike="noStrike" kern="1200" cap="none" spc="0" normalizeH="0" baseline="0" noProof="0" dirty="0">
              <a:ln>
                <a:noFill/>
              </a:ln>
              <a:solidFill>
                <a:prstClr val="black"/>
              </a:solidFill>
              <a:effectLst/>
              <a:uLnTx/>
              <a:uFillTx/>
              <a:latin typeface="微软雅黑"/>
              <a:ea typeface="微软雅黑"/>
              <a:cs typeface="+mn-cs"/>
            </a:endParaRPr>
          </a:p>
          <a:p>
            <a:pPr marL="180975" marR="0" lvl="1" indent="-180975" algn="l" defTabSz="1087787"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TW" sz="900" b="1" i="0" u="none" strike="noStrike" kern="1200" cap="none" spc="0" normalizeH="0" baseline="0" noProof="0" dirty="0">
                <a:ln>
                  <a:noFill/>
                </a:ln>
                <a:solidFill>
                  <a:prstClr val="black"/>
                </a:solidFill>
                <a:effectLst/>
                <a:uLnTx/>
                <a:uFillTx/>
                <a:latin typeface="微软雅黑"/>
                <a:ea typeface="微软雅黑"/>
                <a:cs typeface="+mn-cs"/>
              </a:rPr>
              <a:t>(2017)</a:t>
            </a:r>
            <a:r>
              <a:rPr kumimoji="0" lang="zh-TW" altLang="en-US" sz="900" b="1" i="0" u="none" strike="noStrike" kern="1200" cap="none" spc="0" normalizeH="0" baseline="0" noProof="0" dirty="0">
                <a:ln>
                  <a:noFill/>
                </a:ln>
                <a:solidFill>
                  <a:prstClr val="black"/>
                </a:solidFill>
                <a:effectLst/>
                <a:uLnTx/>
                <a:uFillTx/>
                <a:latin typeface="微软雅黑"/>
                <a:ea typeface="微软雅黑"/>
                <a:cs typeface="+mn-cs"/>
              </a:rPr>
              <a:t>測試廠領料室倉儲管理系統</a:t>
            </a:r>
            <a:endParaRPr kumimoji="0" lang="en-US" altLang="zh-TW" sz="900" b="1" i="0" u="none" strike="noStrike" kern="1200" cap="none" spc="0" normalizeH="0" baseline="0" noProof="0" dirty="0">
              <a:ln>
                <a:noFill/>
              </a:ln>
              <a:solidFill>
                <a:prstClr val="black"/>
              </a:solidFill>
              <a:effectLst/>
              <a:uLnTx/>
              <a:uFillTx/>
              <a:latin typeface="微软雅黑"/>
              <a:ea typeface="微软雅黑"/>
              <a:cs typeface="+mn-cs"/>
            </a:endParaRPr>
          </a:p>
          <a:p>
            <a:pPr marL="180975" marR="0" lvl="1" indent="-180975" algn="l" defTabSz="1087787"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TW" sz="900" b="1" i="0" u="none" strike="noStrike" kern="1200" cap="none" spc="0" normalizeH="0" baseline="0" noProof="0" dirty="0">
                <a:ln>
                  <a:noFill/>
                </a:ln>
                <a:solidFill>
                  <a:prstClr val="black"/>
                </a:solidFill>
                <a:effectLst/>
                <a:uLnTx/>
                <a:uFillTx/>
                <a:latin typeface="微软雅黑"/>
                <a:ea typeface="微软雅黑"/>
                <a:cs typeface="+mn-cs"/>
              </a:rPr>
              <a:t>(2018)</a:t>
            </a:r>
            <a:r>
              <a:rPr kumimoji="0" lang="zh-TW" altLang="en-US" sz="900" b="1" i="0" u="none" strike="noStrike" kern="1200" cap="none" spc="0" normalizeH="0" baseline="0" noProof="0" dirty="0">
                <a:ln>
                  <a:noFill/>
                </a:ln>
                <a:solidFill>
                  <a:prstClr val="black"/>
                </a:solidFill>
                <a:effectLst/>
                <a:uLnTx/>
                <a:uFillTx/>
                <a:latin typeface="微软雅黑"/>
                <a:ea typeface="微软雅黑"/>
                <a:cs typeface="+mn-cs"/>
              </a:rPr>
              <a:t>晶圓中心倉儲管理系統</a:t>
            </a:r>
            <a:endParaRPr kumimoji="0" lang="en-US" altLang="zh-TW" sz="900" b="1" i="0" u="none" strike="noStrike" kern="1200" cap="none" spc="0" normalizeH="0" baseline="0" noProof="0" dirty="0">
              <a:ln>
                <a:noFill/>
              </a:ln>
              <a:solidFill>
                <a:prstClr val="black"/>
              </a:solidFill>
              <a:effectLst/>
              <a:uLnTx/>
              <a:uFillTx/>
              <a:latin typeface="微软雅黑"/>
              <a:ea typeface="微软雅黑"/>
              <a:cs typeface="+mn-cs"/>
            </a:endParaRPr>
          </a:p>
          <a:p>
            <a:pPr marL="180975" marR="0" lvl="1" indent="-180975" algn="l" defTabSz="1087787"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TW" sz="900" b="1" i="0" u="none" strike="noStrike" kern="1200" cap="none" spc="0" normalizeH="0" baseline="0" noProof="0" dirty="0">
                <a:ln>
                  <a:noFill/>
                </a:ln>
                <a:solidFill>
                  <a:prstClr val="black"/>
                </a:solidFill>
                <a:effectLst/>
                <a:uLnTx/>
                <a:uFillTx/>
                <a:latin typeface="微软雅黑"/>
                <a:ea typeface="微软雅黑"/>
                <a:cs typeface="+mn-cs"/>
              </a:rPr>
              <a:t>(2018)TMS2.0</a:t>
            </a:r>
            <a:r>
              <a:rPr kumimoji="0" lang="zh-TW" altLang="en-US" sz="900" b="1" i="0" u="none" strike="noStrike" kern="1200" cap="none" spc="0" normalizeH="0" baseline="0" noProof="0" dirty="0">
                <a:ln>
                  <a:noFill/>
                </a:ln>
                <a:solidFill>
                  <a:prstClr val="black"/>
                </a:solidFill>
                <a:effectLst/>
                <a:uLnTx/>
                <a:uFillTx/>
                <a:latin typeface="微软雅黑"/>
                <a:ea typeface="微软雅黑"/>
                <a:cs typeface="+mn-cs"/>
              </a:rPr>
              <a:t>運輸管理</a:t>
            </a:r>
            <a:r>
              <a:rPr kumimoji="0" lang="zh-TW" altLang="en-US" sz="900" b="1" i="0" u="none" strike="noStrike" kern="1200" cap="none" spc="0" normalizeH="0" baseline="0" noProof="0" dirty="0" smtClean="0">
                <a:ln>
                  <a:noFill/>
                </a:ln>
                <a:solidFill>
                  <a:prstClr val="black"/>
                </a:solidFill>
                <a:effectLst/>
                <a:uLnTx/>
                <a:uFillTx/>
                <a:latin typeface="微软雅黑"/>
                <a:ea typeface="微软雅黑"/>
                <a:cs typeface="+mn-cs"/>
              </a:rPr>
              <a:t>系統</a:t>
            </a:r>
            <a:endParaRPr kumimoji="0" lang="en-US" altLang="zh-TW" sz="900" b="1" i="0" u="none" strike="noStrike" kern="1200" cap="none" spc="0" normalizeH="0" baseline="0" noProof="0" dirty="0" smtClean="0">
              <a:ln>
                <a:noFill/>
              </a:ln>
              <a:solidFill>
                <a:prstClr val="black"/>
              </a:solidFill>
              <a:effectLst/>
              <a:uLnTx/>
              <a:uFillTx/>
              <a:latin typeface="微软雅黑"/>
              <a:ea typeface="微软雅黑"/>
              <a:cs typeface="+mn-cs"/>
            </a:endParaRPr>
          </a:p>
          <a:p>
            <a:pPr marL="180975" marR="0" lvl="1" indent="-180975" algn="l" defTabSz="1087787"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TW" sz="900" b="1" i="0" u="none" strike="noStrike" kern="1200" cap="none" spc="0" normalizeH="0" baseline="0" noProof="0" dirty="0" smtClean="0">
                <a:ln>
                  <a:noFill/>
                </a:ln>
                <a:solidFill>
                  <a:prstClr val="black"/>
                </a:solidFill>
                <a:effectLst/>
                <a:uLnTx/>
                <a:uFillTx/>
                <a:latin typeface="微软雅黑"/>
                <a:ea typeface="微软雅黑"/>
                <a:cs typeface="+mn-cs"/>
              </a:rPr>
              <a:t>(2020)</a:t>
            </a:r>
            <a:r>
              <a:rPr kumimoji="0" lang="zh-TW" altLang="en-US" sz="900" b="1" i="0" u="none" strike="noStrike" kern="1200" cap="none" spc="0" normalizeH="0" baseline="0" noProof="0" dirty="0">
                <a:ln>
                  <a:noFill/>
                </a:ln>
                <a:solidFill>
                  <a:prstClr val="black"/>
                </a:solidFill>
                <a:effectLst/>
                <a:uLnTx/>
                <a:uFillTx/>
                <a:latin typeface="微软雅黑"/>
                <a:ea typeface="微软雅黑"/>
                <a:cs typeface="+mn-cs"/>
              </a:rPr>
              <a:t>出口即時貨況</a:t>
            </a:r>
            <a:r>
              <a:rPr kumimoji="0" lang="zh-TW" altLang="en-US" sz="900" b="1" i="0" u="none" strike="noStrike" kern="1200" cap="none" spc="0" normalizeH="0" baseline="0" noProof="0" dirty="0" smtClean="0">
                <a:ln>
                  <a:noFill/>
                </a:ln>
                <a:solidFill>
                  <a:prstClr val="black"/>
                </a:solidFill>
                <a:effectLst/>
                <a:uLnTx/>
                <a:uFillTx/>
                <a:latin typeface="微软雅黑"/>
                <a:ea typeface="微软雅黑"/>
                <a:cs typeface="+mn-cs"/>
              </a:rPr>
              <a:t>追蹤</a:t>
            </a:r>
            <a:endParaRPr kumimoji="0" lang="zh-TW" altLang="en-US" sz="900" b="1"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6" name="矩形 5"/>
          <p:cNvSpPr/>
          <p:nvPr/>
        </p:nvSpPr>
        <p:spPr>
          <a:xfrm>
            <a:off x="4412724" y="2750606"/>
            <a:ext cx="2256327" cy="1477328"/>
          </a:xfrm>
          <a:prstGeom prst="rect">
            <a:avLst/>
          </a:prstGeom>
        </p:spPr>
        <p:txBody>
          <a:bodyPr wrap="square">
            <a:spAutoFit/>
          </a:bodyPr>
          <a:lstStyle/>
          <a:p>
            <a:pPr marL="0" marR="0" lvl="1" indent="0" algn="l" defTabSz="1087787"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8C03"/>
                </a:solidFill>
                <a:effectLst/>
                <a:uLnTx/>
                <a:uFillTx/>
                <a:latin typeface="微软雅黑"/>
                <a:ea typeface="微软雅黑"/>
                <a:cs typeface="+mn-cs"/>
              </a:rPr>
              <a:t>8</a:t>
            </a:r>
            <a:r>
              <a:rPr kumimoji="0" lang="en-US" altLang="zh-TW" sz="1800" b="0" i="0" u="none" strike="noStrike" kern="1200" cap="none" spc="0" normalizeH="0" baseline="0" noProof="0" dirty="0">
                <a:ln>
                  <a:noFill/>
                </a:ln>
                <a:solidFill>
                  <a:prstClr val="black"/>
                </a:solidFill>
                <a:effectLst/>
                <a:uLnTx/>
                <a:uFillTx/>
                <a:latin typeface="微软雅黑"/>
                <a:ea typeface="微软雅黑"/>
                <a:cs typeface="+mn-cs"/>
              </a:rPr>
              <a:t> </a:t>
            </a:r>
            <a:r>
              <a:rPr kumimoji="0" lang="zh-TW" altLang="en-US" sz="1400" b="0" i="0" u="none" strike="noStrike" kern="1200" cap="none" spc="0" normalizeH="0" baseline="0" noProof="0" dirty="0" smtClean="0">
                <a:ln>
                  <a:noFill/>
                </a:ln>
                <a:solidFill>
                  <a:prstClr val="black"/>
                </a:solidFill>
                <a:effectLst/>
                <a:uLnTx/>
                <a:uFillTx/>
                <a:latin typeface="微软雅黑"/>
                <a:ea typeface="微软雅黑"/>
                <a:cs typeface="+mn-cs"/>
              </a:rPr>
              <a:t>庫房</a:t>
            </a:r>
            <a:r>
              <a:rPr kumimoji="0" lang="zh-TW" altLang="en-US" sz="1400" b="0" i="0" u="none" strike="noStrike" kern="1200" cap="none" spc="0" normalizeH="0" baseline="0" noProof="0" dirty="0">
                <a:ln>
                  <a:noFill/>
                </a:ln>
                <a:solidFill>
                  <a:prstClr val="black"/>
                </a:solidFill>
                <a:effectLst/>
                <a:uLnTx/>
                <a:uFillTx/>
                <a:latin typeface="微软雅黑"/>
                <a:ea typeface="微软雅黑"/>
                <a:cs typeface="+mn-cs"/>
              </a:rPr>
              <a:t>自動化專案</a:t>
            </a:r>
            <a:r>
              <a:rPr kumimoji="0" lang="en-US" altLang="zh-TW" sz="1400" b="0" i="0" u="none" strike="noStrike" kern="1200" cap="none" spc="0" normalizeH="0" baseline="0" noProof="0" dirty="0">
                <a:ln>
                  <a:noFill/>
                </a:ln>
                <a:solidFill>
                  <a:prstClr val="black"/>
                </a:solidFill>
                <a:effectLst/>
                <a:uLnTx/>
                <a:uFillTx/>
                <a:latin typeface="微软雅黑"/>
                <a:ea typeface="微软雅黑"/>
                <a:cs typeface="+mn-cs"/>
              </a:rPr>
              <a:t>:</a:t>
            </a:r>
          </a:p>
          <a:p>
            <a:pPr marL="180975" marR="0" lvl="1" indent="-180975" algn="l" defTabSz="1087787"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TW" sz="900" b="1" i="0" u="none" strike="noStrike" kern="1200" cap="none" spc="0" normalizeH="0" baseline="0" noProof="0" dirty="0">
                <a:ln>
                  <a:noFill/>
                </a:ln>
                <a:solidFill>
                  <a:prstClr val="black"/>
                </a:solidFill>
                <a:effectLst/>
                <a:uLnTx/>
                <a:uFillTx/>
                <a:latin typeface="微软雅黑"/>
                <a:ea typeface="微软雅黑"/>
                <a:cs typeface="+mn-cs"/>
              </a:rPr>
              <a:t>(2016)</a:t>
            </a:r>
            <a:r>
              <a:rPr kumimoji="0" lang="zh-TW" altLang="en-US" sz="900" b="1" i="0" u="none" strike="noStrike" kern="1200" cap="none" spc="0" normalizeH="0" baseline="0" noProof="0" dirty="0">
                <a:ln>
                  <a:noFill/>
                </a:ln>
                <a:solidFill>
                  <a:prstClr val="black"/>
                </a:solidFill>
                <a:effectLst/>
                <a:uLnTx/>
                <a:uFillTx/>
                <a:latin typeface="微软雅黑"/>
                <a:ea typeface="微软雅黑"/>
                <a:cs typeface="+mn-cs"/>
              </a:rPr>
              <a:t>成品庫自動包裝線</a:t>
            </a:r>
            <a:r>
              <a:rPr kumimoji="0" lang="en-US" altLang="zh-TW" sz="900" b="1" i="0" u="none" strike="noStrike" kern="1200" cap="none" spc="0" normalizeH="0" baseline="0" noProof="0" dirty="0">
                <a:ln>
                  <a:noFill/>
                </a:ln>
                <a:solidFill>
                  <a:prstClr val="black"/>
                </a:solidFill>
                <a:effectLst/>
                <a:uLnTx/>
                <a:uFillTx/>
                <a:latin typeface="微软雅黑"/>
                <a:ea typeface="微软雅黑"/>
                <a:cs typeface="+mn-cs"/>
              </a:rPr>
              <a:t>-K5</a:t>
            </a:r>
          </a:p>
          <a:p>
            <a:pPr marL="180975" marR="0" lvl="1" indent="-180975" algn="l" defTabSz="1087787"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TW" sz="900" b="1" i="0" u="none" strike="noStrike" kern="1200" cap="none" spc="0" normalizeH="0" baseline="0" noProof="0" dirty="0">
                <a:ln>
                  <a:noFill/>
                </a:ln>
                <a:solidFill>
                  <a:prstClr val="black"/>
                </a:solidFill>
                <a:effectLst/>
                <a:uLnTx/>
                <a:uFillTx/>
                <a:latin typeface="微软雅黑"/>
                <a:ea typeface="微软雅黑"/>
                <a:cs typeface="+mn-cs"/>
              </a:rPr>
              <a:t>(2018)SIP</a:t>
            </a:r>
            <a:r>
              <a:rPr kumimoji="0" lang="zh-TW" altLang="en-US" sz="900" b="1" i="0" u="none" strike="noStrike" kern="1200" cap="none" spc="0" normalizeH="0" baseline="0" noProof="0" dirty="0">
                <a:ln>
                  <a:noFill/>
                </a:ln>
                <a:solidFill>
                  <a:prstClr val="black"/>
                </a:solidFill>
                <a:effectLst/>
                <a:uLnTx/>
                <a:uFillTx/>
                <a:latin typeface="微软雅黑"/>
                <a:ea typeface="微软雅黑"/>
                <a:cs typeface="+mn-cs"/>
              </a:rPr>
              <a:t>標籤作業自動化</a:t>
            </a:r>
          </a:p>
          <a:p>
            <a:pPr marL="180975" marR="0" lvl="1" indent="-180975" algn="l" defTabSz="1087787"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TW" sz="900" b="1" i="0" u="none" strike="noStrike" kern="1200" cap="none" spc="0" normalizeH="0" baseline="0" noProof="0" dirty="0">
                <a:ln>
                  <a:noFill/>
                </a:ln>
                <a:solidFill>
                  <a:prstClr val="black"/>
                </a:solidFill>
                <a:effectLst/>
                <a:uLnTx/>
                <a:uFillTx/>
                <a:latin typeface="微软雅黑"/>
                <a:ea typeface="微软雅黑"/>
                <a:cs typeface="+mn-cs"/>
              </a:rPr>
              <a:t>(2018)</a:t>
            </a:r>
            <a:r>
              <a:rPr kumimoji="0" lang="zh-TW" altLang="en-US" sz="900" b="1" i="0" u="none" strike="noStrike" kern="1200" cap="none" spc="0" normalizeH="0" baseline="0" noProof="0" dirty="0">
                <a:ln>
                  <a:noFill/>
                </a:ln>
                <a:solidFill>
                  <a:prstClr val="black"/>
                </a:solidFill>
                <a:effectLst/>
                <a:uLnTx/>
                <a:uFillTx/>
                <a:latin typeface="微软雅黑"/>
                <a:ea typeface="微软雅黑"/>
                <a:cs typeface="+mn-cs"/>
              </a:rPr>
              <a:t>成品庫自動包裝線</a:t>
            </a:r>
            <a:r>
              <a:rPr kumimoji="0" lang="en-US" altLang="zh-TW" sz="900" b="1" i="0" u="none" strike="noStrike" kern="1200" cap="none" spc="0" normalizeH="0" baseline="0" noProof="0" dirty="0">
                <a:ln>
                  <a:noFill/>
                </a:ln>
                <a:solidFill>
                  <a:prstClr val="black"/>
                </a:solidFill>
                <a:effectLst/>
                <a:uLnTx/>
                <a:uFillTx/>
                <a:latin typeface="微软雅黑"/>
                <a:ea typeface="微软雅黑"/>
                <a:cs typeface="+mn-cs"/>
              </a:rPr>
              <a:t>-K7-2F</a:t>
            </a:r>
          </a:p>
          <a:p>
            <a:pPr marL="180975" marR="0" lvl="1" indent="-180975" algn="l" defTabSz="1087787"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TW" sz="900" b="1" i="0" u="none" strike="noStrike" kern="1200" cap="none" spc="0" normalizeH="0" baseline="0" noProof="0" dirty="0">
                <a:ln>
                  <a:noFill/>
                </a:ln>
                <a:solidFill>
                  <a:prstClr val="black"/>
                </a:solidFill>
                <a:effectLst/>
                <a:uLnTx/>
                <a:uFillTx/>
                <a:latin typeface="微软雅黑"/>
                <a:ea typeface="微软雅黑"/>
                <a:cs typeface="+mn-cs"/>
              </a:rPr>
              <a:t>(2018)</a:t>
            </a:r>
            <a:r>
              <a:rPr kumimoji="0" lang="zh-TW" altLang="en-US" sz="900" b="1" i="0" u="none" strike="noStrike" kern="1200" cap="none" spc="0" normalizeH="0" baseline="0" noProof="0" dirty="0">
                <a:ln>
                  <a:noFill/>
                </a:ln>
                <a:solidFill>
                  <a:prstClr val="black"/>
                </a:solidFill>
                <a:effectLst/>
                <a:uLnTx/>
                <a:uFillTx/>
                <a:latin typeface="微软雅黑"/>
                <a:ea typeface="微软雅黑"/>
                <a:cs typeface="+mn-cs"/>
              </a:rPr>
              <a:t>成品庫自動包裝線</a:t>
            </a:r>
            <a:r>
              <a:rPr kumimoji="0" lang="en-US" altLang="zh-TW" sz="900" b="1" i="0" u="none" strike="noStrike" kern="1200" cap="none" spc="0" normalizeH="0" baseline="0" noProof="0" dirty="0">
                <a:ln>
                  <a:noFill/>
                </a:ln>
                <a:solidFill>
                  <a:prstClr val="black"/>
                </a:solidFill>
                <a:effectLst/>
                <a:uLnTx/>
                <a:uFillTx/>
                <a:latin typeface="微软雅黑"/>
                <a:ea typeface="微软雅黑"/>
                <a:cs typeface="+mn-cs"/>
              </a:rPr>
              <a:t>-K15</a:t>
            </a:r>
          </a:p>
          <a:p>
            <a:pPr marL="180975" marR="0" lvl="1" indent="-180975" algn="l" defTabSz="1087787"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TW" sz="900" b="1" i="0" u="none" strike="noStrike" kern="1200" cap="none" spc="0" normalizeH="0" baseline="0" noProof="0" dirty="0">
                <a:ln>
                  <a:noFill/>
                </a:ln>
                <a:solidFill>
                  <a:prstClr val="black"/>
                </a:solidFill>
                <a:effectLst/>
                <a:uLnTx/>
                <a:uFillTx/>
                <a:latin typeface="微软雅黑"/>
                <a:ea typeface="微软雅黑"/>
                <a:cs typeface="+mn-cs"/>
              </a:rPr>
              <a:t>(2019)</a:t>
            </a:r>
            <a:r>
              <a:rPr kumimoji="0" lang="zh-TW" altLang="en-US" sz="900" b="1" i="0" u="none" strike="noStrike" kern="1200" cap="none" spc="0" normalizeH="0" baseline="0" noProof="0" dirty="0">
                <a:ln>
                  <a:noFill/>
                </a:ln>
                <a:solidFill>
                  <a:prstClr val="black"/>
                </a:solidFill>
                <a:effectLst/>
                <a:uLnTx/>
                <a:uFillTx/>
                <a:latin typeface="微软雅黑"/>
                <a:ea typeface="微软雅黑"/>
                <a:cs typeface="+mn-cs"/>
              </a:rPr>
              <a:t>成品庫自動包裝線</a:t>
            </a:r>
            <a:r>
              <a:rPr kumimoji="0" lang="en-US" altLang="zh-TW" sz="900" b="1" i="0" u="none" strike="noStrike" kern="1200" cap="none" spc="0" normalizeH="0" baseline="0" noProof="0" dirty="0">
                <a:ln>
                  <a:noFill/>
                </a:ln>
                <a:solidFill>
                  <a:prstClr val="black"/>
                </a:solidFill>
                <a:effectLst/>
                <a:uLnTx/>
                <a:uFillTx/>
                <a:latin typeface="微软雅黑"/>
                <a:ea typeface="微软雅黑"/>
                <a:cs typeface="+mn-cs"/>
              </a:rPr>
              <a:t>-K5</a:t>
            </a:r>
            <a:r>
              <a:rPr kumimoji="0" lang="zh-TW" altLang="en-US" sz="900" b="1" i="0" u="none" strike="noStrike" kern="1200" cap="none" spc="0" normalizeH="0" baseline="0" noProof="0" dirty="0">
                <a:ln>
                  <a:noFill/>
                </a:ln>
                <a:solidFill>
                  <a:prstClr val="black"/>
                </a:solidFill>
                <a:effectLst/>
                <a:uLnTx/>
                <a:uFillTx/>
                <a:latin typeface="微软雅黑"/>
                <a:ea typeface="微软雅黑"/>
                <a:cs typeface="+mn-cs"/>
              </a:rPr>
              <a:t>導電箱</a:t>
            </a:r>
            <a:endParaRPr kumimoji="0" lang="en-US" altLang="zh-TW" sz="900" b="1" i="0" u="none" strike="noStrike" kern="1200" cap="none" spc="0" normalizeH="0" baseline="0" noProof="0" dirty="0">
              <a:ln>
                <a:noFill/>
              </a:ln>
              <a:solidFill>
                <a:prstClr val="black"/>
              </a:solidFill>
              <a:effectLst/>
              <a:uLnTx/>
              <a:uFillTx/>
              <a:latin typeface="微软雅黑"/>
              <a:ea typeface="微软雅黑"/>
              <a:cs typeface="+mn-cs"/>
            </a:endParaRPr>
          </a:p>
          <a:p>
            <a:pPr marL="180975" marR="0" lvl="1" indent="-180975" algn="l" defTabSz="1087787"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TW" sz="900" b="1" i="0" u="none" strike="noStrike" kern="1200" cap="none" spc="0" normalizeH="0" baseline="0" noProof="0" dirty="0">
                <a:ln>
                  <a:noFill/>
                </a:ln>
                <a:solidFill>
                  <a:prstClr val="black"/>
                </a:solidFill>
                <a:effectLst/>
                <a:uLnTx/>
                <a:uFillTx/>
                <a:latin typeface="微软雅黑"/>
                <a:ea typeface="微软雅黑"/>
                <a:cs typeface="+mn-cs"/>
              </a:rPr>
              <a:t>(2020)</a:t>
            </a:r>
            <a:r>
              <a:rPr kumimoji="0" lang="zh-TW" altLang="en-US" sz="900" b="1" i="0" u="none" strike="noStrike" kern="1200" cap="none" spc="0" normalizeH="0" baseline="0" noProof="0" dirty="0">
                <a:ln>
                  <a:noFill/>
                </a:ln>
                <a:solidFill>
                  <a:prstClr val="black"/>
                </a:solidFill>
                <a:effectLst/>
                <a:uLnTx/>
                <a:uFillTx/>
                <a:latin typeface="微软雅黑"/>
                <a:ea typeface="微软雅黑"/>
                <a:cs typeface="+mn-cs"/>
              </a:rPr>
              <a:t>測試廠收料揀貨自動辨識系統</a:t>
            </a:r>
            <a:endParaRPr kumimoji="0" lang="en-US" altLang="zh-TW" sz="900" b="1" i="0" u="none" strike="noStrike" kern="1200" cap="none" spc="0" normalizeH="0" baseline="0" noProof="0" dirty="0">
              <a:ln>
                <a:noFill/>
              </a:ln>
              <a:solidFill>
                <a:prstClr val="black"/>
              </a:solidFill>
              <a:effectLst/>
              <a:uLnTx/>
              <a:uFillTx/>
              <a:latin typeface="微软雅黑"/>
              <a:ea typeface="微软雅黑"/>
              <a:cs typeface="+mn-cs"/>
            </a:endParaRPr>
          </a:p>
          <a:p>
            <a:pPr marL="180975" marR="0" lvl="1" indent="-180975" algn="l" defTabSz="1087787"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TW" sz="900" b="1" i="0" u="none" strike="noStrike" kern="1200" cap="none" spc="0" normalizeH="0" baseline="0" noProof="0" dirty="0">
                <a:ln>
                  <a:noFill/>
                </a:ln>
                <a:solidFill>
                  <a:prstClr val="black"/>
                </a:solidFill>
                <a:effectLst/>
                <a:uLnTx/>
                <a:uFillTx/>
                <a:latin typeface="微软雅黑"/>
                <a:ea typeface="微软雅黑"/>
                <a:cs typeface="+mn-cs"/>
              </a:rPr>
              <a:t>(2020)</a:t>
            </a:r>
            <a:r>
              <a:rPr kumimoji="0" lang="zh-TW" altLang="en-US" sz="900" b="1" i="0" u="none" strike="noStrike" kern="1200" cap="none" spc="0" normalizeH="0" baseline="0" noProof="0" dirty="0">
                <a:ln>
                  <a:noFill/>
                </a:ln>
                <a:solidFill>
                  <a:prstClr val="black"/>
                </a:solidFill>
                <a:effectLst/>
                <a:uLnTx/>
                <a:uFillTx/>
                <a:latin typeface="微软雅黑"/>
                <a:ea typeface="微软雅黑"/>
                <a:cs typeface="+mn-cs"/>
              </a:rPr>
              <a:t>成品庫自動分量線</a:t>
            </a:r>
            <a:r>
              <a:rPr kumimoji="0" lang="en-US" altLang="zh-TW" sz="900" b="1" i="0" u="none" strike="noStrike" kern="1200" cap="none" spc="0" normalizeH="0" baseline="0" noProof="0" dirty="0">
                <a:ln>
                  <a:noFill/>
                </a:ln>
                <a:solidFill>
                  <a:prstClr val="black"/>
                </a:solidFill>
                <a:effectLst/>
                <a:uLnTx/>
                <a:uFillTx/>
                <a:latin typeface="微软雅黑"/>
                <a:ea typeface="微软雅黑"/>
                <a:cs typeface="+mn-cs"/>
              </a:rPr>
              <a:t>-K15</a:t>
            </a:r>
          </a:p>
          <a:p>
            <a:pPr marL="180975" marR="0" lvl="1" indent="-180975" algn="l" defTabSz="1087787"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TW" sz="900" b="1" i="0" u="none" strike="noStrike" kern="1200" cap="none" spc="0" normalizeH="0" baseline="0" noProof="0" dirty="0">
                <a:ln>
                  <a:noFill/>
                </a:ln>
                <a:solidFill>
                  <a:prstClr val="black"/>
                </a:solidFill>
                <a:effectLst/>
                <a:uLnTx/>
                <a:uFillTx/>
                <a:latin typeface="微软雅黑"/>
                <a:ea typeface="微软雅黑"/>
                <a:cs typeface="+mn-cs"/>
              </a:rPr>
              <a:t>(2020)</a:t>
            </a:r>
            <a:r>
              <a:rPr kumimoji="0" lang="zh-TW" altLang="en-US" sz="900" b="1" i="0" u="none" strike="noStrike" kern="1200" cap="none" spc="0" normalizeH="0" baseline="0" noProof="0" dirty="0">
                <a:ln>
                  <a:noFill/>
                </a:ln>
                <a:solidFill>
                  <a:prstClr val="black"/>
                </a:solidFill>
                <a:effectLst/>
                <a:uLnTx/>
                <a:uFillTx/>
                <a:latin typeface="微软雅黑"/>
                <a:ea typeface="微软雅黑"/>
                <a:cs typeface="+mn-cs"/>
              </a:rPr>
              <a:t>不良品倒桶機</a:t>
            </a:r>
            <a:endParaRPr kumimoji="0" lang="en-US" altLang="zh-TW" sz="900" b="1" i="0" u="none" strike="noStrike" kern="1200" cap="none" spc="0" normalizeH="0" baseline="0" noProof="0" dirty="0">
              <a:ln>
                <a:noFill/>
              </a:ln>
              <a:solidFill>
                <a:prstClr val="black"/>
              </a:solidFill>
              <a:effectLst/>
              <a:uLnTx/>
              <a:uFillTx/>
              <a:latin typeface="微软雅黑"/>
              <a:ea typeface="微软雅黑"/>
              <a:cs typeface="+mn-cs"/>
            </a:endParaRPr>
          </a:p>
        </p:txBody>
      </p:sp>
    </p:spTree>
    <p:extLst>
      <p:ext uri="{BB962C8B-B14F-4D97-AF65-F5344CB8AC3E}">
        <p14:creationId xmlns:p14="http://schemas.microsoft.com/office/powerpoint/2010/main" val="31104488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819B093F-DDD8-4FA1-B0B2-6BD78FD0BB34}" type="slidenum">
              <a:rPr kumimoji="0" lang="zh-CN" altLang="en-US" sz="900" b="0" i="0" u="none" strike="noStrike" kern="1200" cap="none" spc="0" normalizeH="0" baseline="0" noProof="0" smtClean="0">
                <a:ln>
                  <a:noFill/>
                </a:ln>
                <a:solidFill>
                  <a:prstClr val="black">
                    <a:tint val="75000"/>
                  </a:prstClr>
                </a:solidFill>
                <a:effectLst/>
                <a:uLnTx/>
                <a:uFillTx/>
                <a:latin typeface="Calibri"/>
                <a:ea typeface="微软雅黑"/>
                <a:cs typeface="+mn-cs"/>
              </a:rPr>
              <a:pPr marL="0" marR="0" lvl="0" indent="0" algn="r" defTabSz="685783" rtl="0" eaLnBrk="1" fontAlgn="auto" latinLnBrk="0" hangingPunct="1">
                <a:lnSpc>
                  <a:spcPct val="100000"/>
                </a:lnSpc>
                <a:spcBef>
                  <a:spcPts val="0"/>
                </a:spcBef>
                <a:spcAft>
                  <a:spcPts val="0"/>
                </a:spcAft>
                <a:buClrTx/>
                <a:buSzTx/>
                <a:buFontTx/>
                <a:buNone/>
                <a:tabLst/>
                <a:defRPr/>
              </a:pPr>
              <a:t>5</a:t>
            </a:fld>
            <a:endParaRPr kumimoji="0" lang="zh-CN" altLang="en-US" sz="900" b="0" i="0" u="none" strike="noStrike" kern="1200" cap="none" spc="0" normalizeH="0" baseline="0" noProof="0">
              <a:ln>
                <a:noFill/>
              </a:ln>
              <a:solidFill>
                <a:prstClr val="black">
                  <a:tint val="75000"/>
                </a:prstClr>
              </a:solidFill>
              <a:effectLst/>
              <a:uLnTx/>
              <a:uFillTx/>
              <a:latin typeface="Calibri"/>
              <a:ea typeface="微软雅黑"/>
              <a:cs typeface="+mn-cs"/>
            </a:endParaRPr>
          </a:p>
        </p:txBody>
      </p:sp>
      <p:grpSp>
        <p:nvGrpSpPr>
          <p:cNvPr id="52" name="组合 24"/>
          <p:cNvGrpSpPr/>
          <p:nvPr/>
        </p:nvGrpSpPr>
        <p:grpSpPr>
          <a:xfrm>
            <a:off x="335756" y="213353"/>
            <a:ext cx="385161" cy="431802"/>
            <a:chOff x="447675" y="367239"/>
            <a:chExt cx="513548" cy="575736"/>
          </a:xfrm>
        </p:grpSpPr>
        <p:sp>
          <p:nvSpPr>
            <p:cNvPr id="53" name="等腰三角形 52"/>
            <p:cNvSpPr/>
            <p:nvPr/>
          </p:nvSpPr>
          <p:spPr>
            <a:xfrm rot="5400000">
              <a:off x="414282" y="400632"/>
              <a:ext cx="484204" cy="417418"/>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425" b="0" i="0" u="none" strike="noStrike" kern="1200" cap="none" spc="0" normalizeH="0" baseline="0" noProof="0">
                <a:ln>
                  <a:noFill/>
                </a:ln>
                <a:solidFill>
                  <a:prstClr val="white"/>
                </a:solidFill>
                <a:effectLst/>
                <a:uLnTx/>
                <a:uFillTx/>
                <a:latin typeface="Microsoft YaHei" panose="020B0503020204020204" pitchFamily="34" charset="-122"/>
                <a:ea typeface="微软雅黑"/>
                <a:cs typeface="+mn-cs"/>
              </a:endParaRPr>
            </a:p>
          </p:txBody>
        </p:sp>
        <p:sp>
          <p:nvSpPr>
            <p:cNvPr id="54" name="等腰三角形 53"/>
            <p:cNvSpPr/>
            <p:nvPr/>
          </p:nvSpPr>
          <p:spPr>
            <a:xfrm rot="5400000">
              <a:off x="581357" y="563109"/>
              <a:ext cx="408004" cy="351728"/>
            </a:xfrm>
            <a:prstGeom prst="triangle">
              <a:avLst/>
            </a:prstGeom>
            <a:solidFill>
              <a:srgbClr val="2A999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425" b="0" i="0" u="none" strike="noStrike" kern="1200" cap="none" spc="0" normalizeH="0" baseline="0" noProof="0">
                <a:ln>
                  <a:noFill/>
                </a:ln>
                <a:solidFill>
                  <a:prstClr val="white"/>
                </a:solidFill>
                <a:effectLst/>
                <a:uLnTx/>
                <a:uFillTx/>
                <a:latin typeface="Microsoft YaHei" panose="020B0503020204020204" pitchFamily="34" charset="-122"/>
                <a:ea typeface="微软雅黑"/>
                <a:cs typeface="+mn-cs"/>
              </a:endParaRPr>
            </a:p>
          </p:txBody>
        </p:sp>
      </p:grpSp>
      <p:sp>
        <p:nvSpPr>
          <p:cNvPr id="55" name="矩形 54"/>
          <p:cNvSpPr/>
          <p:nvPr/>
        </p:nvSpPr>
        <p:spPr>
          <a:xfrm>
            <a:off x="766776" y="148409"/>
            <a:ext cx="7920000" cy="500135"/>
          </a:xfrm>
          <a:prstGeom prst="rect">
            <a:avLst/>
          </a:prstGeom>
        </p:spPr>
        <p:txBody>
          <a:bodyPr wrap="square" lIns="68579" tIns="34289" rIns="68579" bIns="34289">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zh-TW" altLang="en-US" sz="2800" b="1" i="0" u="none" strike="noStrike" kern="1200" cap="none" spc="0" normalizeH="0" baseline="0" noProof="0" dirty="0" smtClean="0">
                <a:ln>
                  <a:noFill/>
                </a:ln>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uLnTx/>
                <a:uFillTx/>
                <a:latin typeface="Calibri"/>
                <a:ea typeface="微軟正黑體" panose="020B0604030504040204" pitchFamily="34" charset="-120"/>
                <a:cs typeface="+mn-cs"/>
              </a:rPr>
              <a:t>組織角色</a:t>
            </a:r>
            <a:endParaRPr kumimoji="0" lang="zh-CN" altLang="en-US" sz="2800" b="1" i="0" u="none" strike="noStrike" kern="1200" cap="none" spc="0" normalizeH="0" baseline="0" noProof="0" dirty="0">
              <a:ln>
                <a:noFill/>
              </a:ln>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uLnTx/>
              <a:uFillTx/>
              <a:latin typeface="Calibri"/>
              <a:ea typeface="微軟正黑體" panose="020B0604030504040204" pitchFamily="34" charset="-120"/>
              <a:cs typeface="+mn-cs"/>
            </a:endParaRPr>
          </a:p>
        </p:txBody>
      </p:sp>
      <p:sp>
        <p:nvSpPr>
          <p:cNvPr id="35" name="圓角矩形 34"/>
          <p:cNvSpPr/>
          <p:nvPr/>
        </p:nvSpPr>
        <p:spPr>
          <a:xfrm>
            <a:off x="755577" y="771550"/>
            <a:ext cx="1944000" cy="504000"/>
          </a:xfrm>
          <a:prstGeom prst="round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0" cap="none" spc="0" normalizeH="0" baseline="0" noProof="0" dirty="0" smtClean="0">
                <a:ln>
                  <a:noFill/>
                </a:ln>
                <a:solidFill>
                  <a:prstClr val="black"/>
                </a:solidFill>
                <a:effectLst/>
                <a:uLnTx/>
                <a:uFillTx/>
                <a:latin typeface="微軟正黑體"/>
                <a:ea typeface="微軟正黑體"/>
                <a:cs typeface="+mn-cs"/>
              </a:rPr>
              <a:t>副總經理</a:t>
            </a:r>
            <a:endParaRPr kumimoji="0" lang="en-US" altLang="zh-TW" sz="1200" b="1" i="0" u="none" strike="noStrike" kern="0" cap="none" spc="0" normalizeH="0" baseline="0" noProof="0" dirty="0" smtClean="0">
              <a:ln>
                <a:noFill/>
              </a:ln>
              <a:solidFill>
                <a:prstClr val="black"/>
              </a:solidFill>
              <a:effectLst/>
              <a:uLnTx/>
              <a:uFillTx/>
              <a:latin typeface="微軟正黑體"/>
              <a:ea typeface="微軟正黑體"/>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0" cap="none" spc="0" normalizeH="0" baseline="0" noProof="0" dirty="0" smtClean="0">
                <a:ln>
                  <a:noFill/>
                </a:ln>
                <a:solidFill>
                  <a:prstClr val="black"/>
                </a:solidFill>
                <a:effectLst/>
                <a:uLnTx/>
                <a:uFillTx/>
                <a:latin typeface="Calibri"/>
                <a:ea typeface="微軟正黑體"/>
                <a:cs typeface="+mn-cs"/>
              </a:rPr>
              <a:t>李政傑</a:t>
            </a:r>
            <a:endParaRPr kumimoji="0" lang="zh-TW" altLang="en-US" sz="1200" b="1" i="0" u="none" strike="noStrike" kern="0" cap="none" spc="0" normalizeH="0" baseline="0" noProof="0" dirty="0" smtClean="0">
              <a:ln>
                <a:noFill/>
              </a:ln>
              <a:solidFill>
                <a:prstClr val="black"/>
              </a:solidFill>
              <a:effectLst/>
              <a:uLnTx/>
              <a:uFillTx/>
              <a:latin typeface="微軟正黑體"/>
              <a:ea typeface="微軟正黑體"/>
              <a:cs typeface="+mn-cs"/>
            </a:endParaRPr>
          </a:p>
        </p:txBody>
      </p:sp>
      <p:sp>
        <p:nvSpPr>
          <p:cNvPr id="36" name="圓角矩形 35"/>
          <p:cNvSpPr/>
          <p:nvPr/>
        </p:nvSpPr>
        <p:spPr>
          <a:xfrm>
            <a:off x="755577" y="1491630"/>
            <a:ext cx="1944000" cy="504000"/>
          </a:xfrm>
          <a:prstGeom prst="roundRect">
            <a:avLst/>
          </a:prstGeom>
          <a:solidFill>
            <a:srgbClr val="70AD47">
              <a:lumMod val="40000"/>
              <a:lumOff val="60000"/>
            </a:srgb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0" cap="none" spc="0" normalizeH="0" baseline="0" noProof="0" dirty="0">
                <a:ln>
                  <a:noFill/>
                </a:ln>
                <a:solidFill>
                  <a:prstClr val="black"/>
                </a:solidFill>
                <a:effectLst/>
                <a:uLnTx/>
                <a:uFillTx/>
                <a:latin typeface="微軟正黑體"/>
                <a:ea typeface="微軟正黑體"/>
                <a:cs typeface="+mn-cs"/>
              </a:rPr>
              <a:t>營運及客戶資訊</a:t>
            </a:r>
            <a:r>
              <a:rPr kumimoji="0" lang="zh-TW" altLang="en-US" sz="1200" b="1" i="0" u="none" strike="noStrike" kern="0" cap="none" spc="0" normalizeH="0" baseline="0" noProof="0" dirty="0" smtClean="0">
                <a:ln>
                  <a:noFill/>
                </a:ln>
                <a:solidFill>
                  <a:prstClr val="black"/>
                </a:solidFill>
                <a:effectLst/>
                <a:uLnTx/>
                <a:uFillTx/>
                <a:latin typeface="微軟正黑體"/>
                <a:ea typeface="微軟正黑體"/>
                <a:cs typeface="+mn-cs"/>
              </a:rPr>
              <a:t>處</a:t>
            </a:r>
            <a:endParaRPr kumimoji="0" lang="en-US" altLang="zh-TW" sz="1200" b="1" i="0" u="none" strike="noStrike" kern="0" cap="none" spc="0" normalizeH="0" baseline="0" noProof="0" dirty="0" smtClean="0">
              <a:ln>
                <a:noFill/>
              </a:ln>
              <a:solidFill>
                <a:prstClr val="black"/>
              </a:solidFill>
              <a:effectLst/>
              <a:uLnTx/>
              <a:uFillTx/>
              <a:latin typeface="微軟正黑體"/>
              <a:ea typeface="微軟正黑體"/>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0" cap="none" spc="0" normalizeH="0" baseline="0" noProof="0" dirty="0" smtClean="0">
                <a:ln>
                  <a:noFill/>
                </a:ln>
                <a:solidFill>
                  <a:prstClr val="black"/>
                </a:solidFill>
                <a:effectLst/>
                <a:uLnTx/>
                <a:uFillTx/>
                <a:latin typeface="微軟正黑體"/>
                <a:ea typeface="微軟正黑體"/>
                <a:cs typeface="+mn-cs"/>
              </a:rPr>
              <a:t>謝坤麟 處長</a:t>
            </a:r>
            <a:endParaRPr kumimoji="0" lang="zh-TW" altLang="en-US" sz="1100" b="1" i="0" u="none" strike="noStrike" kern="0" cap="none" spc="0" normalizeH="0" baseline="0" noProof="0" dirty="0" smtClean="0">
              <a:ln>
                <a:noFill/>
              </a:ln>
              <a:solidFill>
                <a:prstClr val="black"/>
              </a:solidFill>
              <a:effectLst/>
              <a:uLnTx/>
              <a:uFillTx/>
              <a:latin typeface="微軟正黑體"/>
              <a:ea typeface="微軟正黑體"/>
              <a:cs typeface="+mn-cs"/>
            </a:endParaRPr>
          </a:p>
        </p:txBody>
      </p:sp>
      <p:sp>
        <p:nvSpPr>
          <p:cNvPr id="38" name="圓角矩形 37"/>
          <p:cNvSpPr/>
          <p:nvPr/>
        </p:nvSpPr>
        <p:spPr>
          <a:xfrm>
            <a:off x="2609920" y="2342449"/>
            <a:ext cx="1427932" cy="504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dirty="0">
                <a:ln>
                  <a:noFill/>
                </a:ln>
                <a:solidFill>
                  <a:srgbClr val="E7E6E6">
                    <a:lumMod val="75000"/>
                  </a:srgbClr>
                </a:solidFill>
                <a:effectLst/>
                <a:uLnTx/>
                <a:uFillTx/>
                <a:latin typeface="微軟正黑體"/>
                <a:ea typeface="微軟正黑體"/>
                <a:cs typeface="+mn-cs"/>
              </a:rPr>
              <a:t>營運系統架構整合</a:t>
            </a:r>
            <a:r>
              <a:rPr kumimoji="0" lang="zh-TW" altLang="en-US" sz="1000" b="0" i="0" u="none" strike="noStrike" kern="0" cap="none" spc="0" normalizeH="0" baseline="0" noProof="0" dirty="0" smtClean="0">
                <a:ln>
                  <a:noFill/>
                </a:ln>
                <a:solidFill>
                  <a:srgbClr val="E7E6E6">
                    <a:lumMod val="75000"/>
                  </a:srgbClr>
                </a:solidFill>
                <a:effectLst/>
                <a:uLnTx/>
                <a:uFillTx/>
                <a:latin typeface="微軟正黑體"/>
                <a:ea typeface="微軟正黑體"/>
                <a:cs typeface="+mn-cs"/>
              </a:rPr>
              <a:t>部</a:t>
            </a:r>
            <a:endParaRPr kumimoji="0" lang="en-US" altLang="zh-TW" sz="1000" b="0" i="0" u="none" strike="noStrike" kern="0" cap="none" spc="0" normalizeH="0" baseline="0" noProof="0" dirty="0" smtClean="0">
              <a:ln>
                <a:noFill/>
              </a:ln>
              <a:solidFill>
                <a:srgbClr val="E7E6E6">
                  <a:lumMod val="75000"/>
                </a:srgbClr>
              </a:solidFill>
              <a:effectLst/>
              <a:uLnTx/>
              <a:uFillTx/>
              <a:latin typeface="微軟正黑體"/>
              <a:ea typeface="微軟正黑體"/>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dirty="0">
                <a:ln>
                  <a:noFill/>
                </a:ln>
                <a:solidFill>
                  <a:srgbClr val="E7E6E6">
                    <a:lumMod val="75000"/>
                  </a:srgbClr>
                </a:solidFill>
                <a:effectLst/>
                <a:uLnTx/>
                <a:uFillTx/>
                <a:latin typeface="微軟正黑體"/>
                <a:ea typeface="微軟正黑體"/>
                <a:cs typeface="+mn-cs"/>
              </a:rPr>
              <a:t>謝坤麟 </a:t>
            </a:r>
            <a:r>
              <a:rPr kumimoji="0" lang="zh-TW" altLang="en-US" sz="1000" b="0" i="0" u="none" strike="noStrike" kern="0" cap="none" spc="0" normalizeH="0" baseline="0" noProof="0" dirty="0" smtClean="0">
                <a:ln>
                  <a:noFill/>
                </a:ln>
                <a:solidFill>
                  <a:srgbClr val="E7E6E6">
                    <a:lumMod val="75000"/>
                  </a:srgbClr>
                </a:solidFill>
                <a:effectLst/>
                <a:uLnTx/>
                <a:uFillTx/>
                <a:latin typeface="微軟正黑體"/>
                <a:ea typeface="微軟正黑體"/>
                <a:cs typeface="+mn-cs"/>
              </a:rPr>
              <a:t>處長</a:t>
            </a:r>
            <a:r>
              <a:rPr kumimoji="0" lang="en-US" altLang="zh-TW" sz="1000" b="0" i="0" u="none" strike="noStrike" kern="0" cap="none" spc="0" normalizeH="0" baseline="0" noProof="0" dirty="0" smtClean="0">
                <a:ln>
                  <a:noFill/>
                </a:ln>
                <a:solidFill>
                  <a:srgbClr val="E7E6E6">
                    <a:lumMod val="75000"/>
                  </a:srgbClr>
                </a:solidFill>
                <a:effectLst/>
                <a:uLnTx/>
                <a:uFillTx/>
                <a:latin typeface="微軟正黑體"/>
                <a:ea typeface="微軟正黑體"/>
                <a:cs typeface="+mn-cs"/>
              </a:rPr>
              <a:t>(</a:t>
            </a:r>
            <a:r>
              <a:rPr kumimoji="0" lang="zh-TW" altLang="en-US" sz="1000" b="0" i="0" u="none" strike="noStrike" kern="0" cap="none" spc="0" normalizeH="0" baseline="0" noProof="0" dirty="0" smtClean="0">
                <a:ln>
                  <a:noFill/>
                </a:ln>
                <a:solidFill>
                  <a:srgbClr val="E7E6E6">
                    <a:lumMod val="75000"/>
                  </a:srgbClr>
                </a:solidFill>
                <a:effectLst/>
                <a:uLnTx/>
                <a:uFillTx/>
                <a:latin typeface="微軟正黑體"/>
                <a:ea typeface="微軟正黑體"/>
                <a:cs typeface="+mn-cs"/>
              </a:rPr>
              <a:t>兼</a:t>
            </a:r>
            <a:r>
              <a:rPr kumimoji="0" lang="en-US" altLang="zh-TW" sz="1000" b="0" i="0" u="none" strike="noStrike" kern="0" cap="none" spc="0" normalizeH="0" baseline="0" noProof="0" dirty="0" smtClean="0">
                <a:ln>
                  <a:noFill/>
                </a:ln>
                <a:solidFill>
                  <a:srgbClr val="E7E6E6">
                    <a:lumMod val="75000"/>
                  </a:srgbClr>
                </a:solidFill>
                <a:effectLst/>
                <a:uLnTx/>
                <a:uFillTx/>
                <a:latin typeface="微軟正黑體"/>
                <a:ea typeface="微軟正黑體"/>
                <a:cs typeface="+mn-cs"/>
              </a:rPr>
              <a:t>)</a:t>
            </a:r>
            <a:endParaRPr kumimoji="0" lang="zh-TW" altLang="en-US" sz="1000" b="0" i="0" u="none" strike="noStrike" kern="0" cap="none" spc="0" normalizeH="0" baseline="0" noProof="0" dirty="0" smtClean="0">
              <a:ln>
                <a:noFill/>
              </a:ln>
              <a:solidFill>
                <a:srgbClr val="E7E6E6">
                  <a:lumMod val="75000"/>
                </a:srgbClr>
              </a:solidFill>
              <a:effectLst/>
              <a:uLnTx/>
              <a:uFillTx/>
              <a:latin typeface="微軟正黑體"/>
              <a:ea typeface="微軟正黑體"/>
              <a:cs typeface="+mn-cs"/>
            </a:endParaRPr>
          </a:p>
        </p:txBody>
      </p:sp>
      <p:sp>
        <p:nvSpPr>
          <p:cNvPr id="39" name="圓角矩形 38"/>
          <p:cNvSpPr/>
          <p:nvPr/>
        </p:nvSpPr>
        <p:spPr>
          <a:xfrm>
            <a:off x="1043609" y="3004924"/>
            <a:ext cx="1367937" cy="674565"/>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0" normalizeH="0" baseline="0" noProof="0" dirty="0">
                <a:ln>
                  <a:noFill/>
                </a:ln>
                <a:solidFill>
                  <a:prstClr val="white"/>
                </a:solidFill>
                <a:effectLst/>
                <a:uLnTx/>
                <a:uFillTx/>
                <a:latin typeface="微軟正黑體"/>
                <a:ea typeface="微軟正黑體"/>
                <a:cs typeface="+mn-cs"/>
              </a:rPr>
              <a:t>營運</a:t>
            </a:r>
            <a:r>
              <a:rPr kumimoji="0" lang="zh-TW" altLang="en-US" sz="1400" b="1" i="0" u="none" strike="noStrike" kern="0" cap="none" spc="0" normalizeH="0" baseline="0" noProof="0" dirty="0" smtClean="0">
                <a:ln>
                  <a:noFill/>
                </a:ln>
                <a:solidFill>
                  <a:prstClr val="white"/>
                </a:solidFill>
                <a:effectLst/>
                <a:uLnTx/>
                <a:uFillTx/>
                <a:latin typeface="微軟正黑體"/>
                <a:ea typeface="微軟正黑體"/>
                <a:cs typeface="+mn-cs"/>
              </a:rPr>
              <a:t>後勤一</a:t>
            </a:r>
            <a:r>
              <a:rPr kumimoji="0" lang="zh-TW" altLang="en-US" sz="1400" b="1" i="0" u="none" strike="noStrike" kern="0" cap="none" spc="0" normalizeH="0" baseline="0" noProof="0" dirty="0">
                <a:ln>
                  <a:noFill/>
                </a:ln>
                <a:solidFill>
                  <a:prstClr val="white"/>
                </a:solidFill>
                <a:effectLst/>
                <a:uLnTx/>
                <a:uFillTx/>
                <a:latin typeface="微軟正黑體"/>
                <a:ea typeface="微軟正黑體"/>
                <a:cs typeface="+mn-cs"/>
              </a:rPr>
              <a:t>組</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0" normalizeH="0" baseline="0" noProof="0" dirty="0" smtClean="0">
                <a:ln>
                  <a:noFill/>
                </a:ln>
                <a:solidFill>
                  <a:prstClr val="white"/>
                </a:solidFill>
                <a:effectLst/>
                <a:uLnTx/>
                <a:uFillTx/>
                <a:latin typeface="微軟正黑體"/>
                <a:ea typeface="微軟正黑體"/>
                <a:cs typeface="+mn-cs"/>
              </a:rPr>
              <a:t>柯明政</a:t>
            </a:r>
            <a:endParaRPr kumimoji="0" lang="en-US" altLang="zh-TW" sz="1400" b="1" i="0" u="none" strike="noStrike" kern="0" cap="none" spc="0" normalizeH="0" baseline="0" noProof="0" dirty="0" smtClean="0">
              <a:ln>
                <a:noFill/>
              </a:ln>
              <a:solidFill>
                <a:prstClr val="white"/>
              </a:solidFill>
              <a:effectLst/>
              <a:uLnTx/>
              <a:uFillTx/>
              <a:latin typeface="微軟正黑體"/>
              <a:ea typeface="微軟正黑體"/>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0" normalizeH="0" baseline="0" noProof="0" dirty="0" smtClean="0">
                <a:ln>
                  <a:noFill/>
                </a:ln>
                <a:solidFill>
                  <a:prstClr val="white"/>
                </a:solidFill>
                <a:effectLst/>
                <a:uLnTx/>
                <a:uFillTx/>
                <a:latin typeface="微軟正黑體"/>
                <a:ea typeface="微軟正黑體"/>
                <a:cs typeface="+mn-cs"/>
              </a:rPr>
              <a:t>技術副理</a:t>
            </a:r>
          </a:p>
        </p:txBody>
      </p:sp>
      <p:sp>
        <p:nvSpPr>
          <p:cNvPr id="41" name="圓角矩形 40"/>
          <p:cNvSpPr/>
          <p:nvPr/>
        </p:nvSpPr>
        <p:spPr>
          <a:xfrm>
            <a:off x="4193188" y="2342449"/>
            <a:ext cx="1198823" cy="504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dirty="0">
                <a:ln>
                  <a:noFill/>
                </a:ln>
                <a:solidFill>
                  <a:srgbClr val="E7E6E6">
                    <a:lumMod val="75000"/>
                  </a:srgbClr>
                </a:solidFill>
                <a:effectLst/>
                <a:uLnTx/>
                <a:uFillTx/>
                <a:latin typeface="微軟正黑體"/>
                <a:ea typeface="微軟正黑體"/>
                <a:cs typeface="+mn-cs"/>
              </a:rPr>
              <a:t>營運配銷</a:t>
            </a:r>
            <a:r>
              <a:rPr kumimoji="0" lang="zh-TW" altLang="en-US" sz="1000" b="0" i="0" u="none" strike="noStrike" kern="0" cap="none" spc="0" normalizeH="0" baseline="0" noProof="0" dirty="0" smtClean="0">
                <a:ln>
                  <a:noFill/>
                </a:ln>
                <a:solidFill>
                  <a:srgbClr val="E7E6E6">
                    <a:lumMod val="75000"/>
                  </a:srgbClr>
                </a:solidFill>
                <a:effectLst/>
                <a:uLnTx/>
                <a:uFillTx/>
                <a:latin typeface="微軟正黑體"/>
                <a:ea typeface="微軟正黑體"/>
                <a:cs typeface="+mn-cs"/>
              </a:rPr>
              <a:t>資訊部</a:t>
            </a:r>
            <a:endParaRPr kumimoji="0" lang="en-US" altLang="zh-TW" sz="1000" b="0" i="0" u="none" strike="noStrike" kern="0" cap="none" spc="0" normalizeH="0" baseline="0" noProof="0" dirty="0" smtClean="0">
              <a:ln>
                <a:noFill/>
              </a:ln>
              <a:solidFill>
                <a:srgbClr val="E7E6E6">
                  <a:lumMod val="75000"/>
                </a:srgbClr>
              </a:solidFill>
              <a:effectLst/>
              <a:uLnTx/>
              <a:uFillTx/>
              <a:latin typeface="微軟正黑體"/>
              <a:ea typeface="微軟正黑體"/>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dirty="0" smtClean="0">
                <a:ln>
                  <a:noFill/>
                </a:ln>
                <a:solidFill>
                  <a:srgbClr val="E7E6E6">
                    <a:lumMod val="75000"/>
                  </a:srgbClr>
                </a:solidFill>
                <a:effectLst/>
                <a:uLnTx/>
                <a:uFillTx/>
                <a:latin typeface="微軟正黑體"/>
                <a:ea typeface="微軟正黑體"/>
                <a:cs typeface="+mn-cs"/>
              </a:rPr>
              <a:t>林奇賢 副理</a:t>
            </a:r>
          </a:p>
        </p:txBody>
      </p:sp>
      <p:sp>
        <p:nvSpPr>
          <p:cNvPr id="42" name="圓角矩形 41"/>
          <p:cNvSpPr/>
          <p:nvPr/>
        </p:nvSpPr>
        <p:spPr>
          <a:xfrm>
            <a:off x="5515932" y="2342449"/>
            <a:ext cx="1128449" cy="504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dirty="0">
                <a:ln>
                  <a:noFill/>
                </a:ln>
                <a:solidFill>
                  <a:srgbClr val="E7E6E6">
                    <a:lumMod val="75000"/>
                  </a:srgbClr>
                </a:solidFill>
                <a:effectLst/>
                <a:uLnTx/>
                <a:uFillTx/>
                <a:latin typeface="微軟正黑體"/>
                <a:ea typeface="微軟正黑體"/>
                <a:cs typeface="+mn-cs"/>
              </a:rPr>
              <a:t>營運計劃</a:t>
            </a:r>
            <a:r>
              <a:rPr kumimoji="0" lang="zh-TW" altLang="en-US" sz="1000" b="0" i="0" u="none" strike="noStrike" kern="0" cap="none" spc="0" normalizeH="0" baseline="0" noProof="0" dirty="0" smtClean="0">
                <a:ln>
                  <a:noFill/>
                </a:ln>
                <a:solidFill>
                  <a:srgbClr val="E7E6E6">
                    <a:lumMod val="75000"/>
                  </a:srgbClr>
                </a:solidFill>
                <a:effectLst/>
                <a:uLnTx/>
                <a:uFillTx/>
                <a:latin typeface="微軟正黑體"/>
                <a:ea typeface="微軟正黑體"/>
                <a:cs typeface="+mn-cs"/>
              </a:rPr>
              <a:t>資訊部</a:t>
            </a:r>
            <a:endParaRPr kumimoji="0" lang="en-US" altLang="zh-TW" sz="1000" b="0" i="0" u="none" strike="noStrike" kern="0" cap="none" spc="0" normalizeH="0" baseline="0" noProof="0" dirty="0" smtClean="0">
              <a:ln>
                <a:noFill/>
              </a:ln>
              <a:solidFill>
                <a:srgbClr val="E7E6E6">
                  <a:lumMod val="75000"/>
                </a:srgbClr>
              </a:solidFill>
              <a:effectLst/>
              <a:uLnTx/>
              <a:uFillTx/>
              <a:latin typeface="微軟正黑體"/>
              <a:ea typeface="微軟正黑體"/>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dirty="0" smtClean="0">
                <a:ln>
                  <a:noFill/>
                </a:ln>
                <a:solidFill>
                  <a:srgbClr val="E7E6E6">
                    <a:lumMod val="75000"/>
                  </a:srgbClr>
                </a:solidFill>
                <a:effectLst/>
                <a:uLnTx/>
                <a:uFillTx/>
                <a:latin typeface="微軟正黑體"/>
                <a:ea typeface="微軟正黑體"/>
                <a:cs typeface="+mn-cs"/>
              </a:rPr>
              <a:t>王慧</a:t>
            </a:r>
            <a:r>
              <a:rPr kumimoji="0" lang="zh-TW" altLang="en-US" sz="1000" b="0" i="0" u="none" strike="noStrike" kern="0" cap="none" spc="0" normalizeH="0" baseline="0" noProof="0" dirty="0">
                <a:ln>
                  <a:noFill/>
                </a:ln>
                <a:solidFill>
                  <a:srgbClr val="E7E6E6">
                    <a:lumMod val="75000"/>
                  </a:srgbClr>
                </a:solidFill>
                <a:effectLst/>
                <a:uLnTx/>
                <a:uFillTx/>
                <a:latin typeface="微軟正黑體"/>
                <a:ea typeface="微軟正黑體"/>
                <a:cs typeface="+mn-cs"/>
              </a:rPr>
              <a:t>如</a:t>
            </a:r>
            <a:r>
              <a:rPr kumimoji="0" lang="zh-TW" altLang="en-US" sz="1000" b="0" i="0" u="none" strike="noStrike" kern="0" cap="none" spc="0" normalizeH="0" baseline="0" noProof="0" dirty="0" smtClean="0">
                <a:ln>
                  <a:noFill/>
                </a:ln>
                <a:solidFill>
                  <a:srgbClr val="E7E6E6">
                    <a:lumMod val="75000"/>
                  </a:srgbClr>
                </a:solidFill>
                <a:effectLst/>
                <a:uLnTx/>
                <a:uFillTx/>
                <a:latin typeface="微軟正黑體"/>
                <a:ea typeface="微軟正黑體"/>
                <a:cs typeface="+mn-cs"/>
              </a:rPr>
              <a:t> 副理</a:t>
            </a:r>
          </a:p>
        </p:txBody>
      </p:sp>
      <p:sp>
        <p:nvSpPr>
          <p:cNvPr id="44" name="圓角矩形 43"/>
          <p:cNvSpPr/>
          <p:nvPr/>
        </p:nvSpPr>
        <p:spPr>
          <a:xfrm>
            <a:off x="6788397" y="2342449"/>
            <a:ext cx="951955" cy="504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dirty="0" smtClean="0">
                <a:ln>
                  <a:noFill/>
                </a:ln>
                <a:solidFill>
                  <a:srgbClr val="E7E6E6">
                    <a:lumMod val="75000"/>
                  </a:srgbClr>
                </a:solidFill>
                <a:effectLst/>
                <a:uLnTx/>
                <a:uFillTx/>
                <a:latin typeface="微軟正黑體"/>
                <a:ea typeface="微軟正黑體"/>
                <a:cs typeface="+mn-cs"/>
              </a:rPr>
              <a:t>客戶資訊部</a:t>
            </a:r>
            <a:endParaRPr kumimoji="0" lang="en-US" altLang="zh-TW" sz="1000" b="0" i="0" u="none" strike="noStrike" kern="0" cap="none" spc="0" normalizeH="0" baseline="0" noProof="0" dirty="0" smtClean="0">
              <a:ln>
                <a:noFill/>
              </a:ln>
              <a:solidFill>
                <a:srgbClr val="E7E6E6">
                  <a:lumMod val="75000"/>
                </a:srgbClr>
              </a:solidFill>
              <a:effectLst/>
              <a:uLnTx/>
              <a:uFillTx/>
              <a:latin typeface="微軟正黑體"/>
              <a:ea typeface="微軟正黑體"/>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dirty="0" smtClean="0">
                <a:ln>
                  <a:noFill/>
                </a:ln>
                <a:solidFill>
                  <a:srgbClr val="E7E6E6">
                    <a:lumMod val="75000"/>
                  </a:srgbClr>
                </a:solidFill>
                <a:effectLst/>
                <a:uLnTx/>
                <a:uFillTx/>
                <a:latin typeface="微軟正黑體"/>
                <a:ea typeface="微軟正黑體"/>
                <a:cs typeface="+mn-cs"/>
              </a:rPr>
              <a:t>林芳</a:t>
            </a:r>
            <a:r>
              <a:rPr kumimoji="0" lang="zh-TW" altLang="en-US" sz="1000" b="0" i="0" u="none" strike="noStrike" kern="0" cap="none" spc="0" normalizeH="0" baseline="0" noProof="0" dirty="0">
                <a:ln>
                  <a:noFill/>
                </a:ln>
                <a:solidFill>
                  <a:srgbClr val="E7E6E6">
                    <a:lumMod val="75000"/>
                  </a:srgbClr>
                </a:solidFill>
                <a:effectLst/>
                <a:uLnTx/>
                <a:uFillTx/>
                <a:latin typeface="微軟正黑體"/>
                <a:ea typeface="微軟正黑體"/>
                <a:cs typeface="+mn-cs"/>
              </a:rPr>
              <a:t>萍</a:t>
            </a:r>
            <a:r>
              <a:rPr kumimoji="0" lang="zh-TW" altLang="en-US" sz="1000" b="0" i="0" u="none" strike="noStrike" kern="0" cap="none" spc="0" normalizeH="0" baseline="0" noProof="0" dirty="0" smtClean="0">
                <a:ln>
                  <a:noFill/>
                </a:ln>
                <a:solidFill>
                  <a:srgbClr val="E7E6E6">
                    <a:lumMod val="75000"/>
                  </a:srgbClr>
                </a:solidFill>
                <a:effectLst/>
                <a:uLnTx/>
                <a:uFillTx/>
                <a:latin typeface="微軟正黑體"/>
                <a:ea typeface="微軟正黑體"/>
                <a:cs typeface="+mn-cs"/>
              </a:rPr>
              <a:t> 副理</a:t>
            </a:r>
          </a:p>
        </p:txBody>
      </p:sp>
      <p:sp>
        <p:nvSpPr>
          <p:cNvPr id="46" name="圓角矩形 45"/>
          <p:cNvSpPr/>
          <p:nvPr/>
        </p:nvSpPr>
        <p:spPr>
          <a:xfrm>
            <a:off x="1043501" y="2312542"/>
            <a:ext cx="1368152" cy="504000"/>
          </a:xfrm>
          <a:prstGeom prst="roundRect">
            <a:avLst/>
          </a:prstGeom>
          <a:solidFill>
            <a:srgbClr val="70AD47">
              <a:lumMod val="40000"/>
              <a:lumOff val="60000"/>
            </a:srgb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0" cap="none" spc="0" normalizeH="0" baseline="0" noProof="0" dirty="0">
                <a:ln>
                  <a:noFill/>
                </a:ln>
                <a:solidFill>
                  <a:prstClr val="black"/>
                </a:solidFill>
                <a:effectLst/>
                <a:uLnTx/>
                <a:uFillTx/>
                <a:latin typeface="微軟正黑體"/>
                <a:ea typeface="微軟正黑體"/>
                <a:cs typeface="+mn-cs"/>
              </a:rPr>
              <a:t>營運後勤資訊部</a:t>
            </a:r>
            <a:endParaRPr kumimoji="0" lang="en-US" altLang="zh-TW" sz="1200" b="1" i="0" u="none" strike="noStrike" kern="0" cap="none" spc="0" normalizeH="0" baseline="0" noProof="0" dirty="0">
              <a:ln>
                <a:noFill/>
              </a:ln>
              <a:solidFill>
                <a:prstClr val="black"/>
              </a:solidFill>
              <a:effectLst/>
              <a:uLnTx/>
              <a:uFillTx/>
              <a:latin typeface="微軟正黑體"/>
              <a:ea typeface="微軟正黑體"/>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0" cap="none" spc="0" normalizeH="0" baseline="0" noProof="0" dirty="0" smtClean="0">
                <a:ln>
                  <a:noFill/>
                </a:ln>
                <a:solidFill>
                  <a:prstClr val="black"/>
                </a:solidFill>
                <a:effectLst/>
                <a:uLnTx/>
                <a:uFillTx/>
                <a:latin typeface="微軟正黑體"/>
                <a:ea typeface="微軟正黑體"/>
                <a:cs typeface="+mn-cs"/>
              </a:rPr>
              <a:t>黃寶緣 資深</a:t>
            </a:r>
            <a:r>
              <a:rPr kumimoji="0" lang="zh-TW" altLang="en-US" sz="1200" b="1" i="0" u="none" strike="noStrike" kern="0" cap="none" spc="0" normalizeH="0" baseline="0" noProof="0" dirty="0">
                <a:ln>
                  <a:noFill/>
                </a:ln>
                <a:solidFill>
                  <a:prstClr val="black"/>
                </a:solidFill>
                <a:effectLst/>
                <a:uLnTx/>
                <a:uFillTx/>
                <a:latin typeface="微軟正黑體"/>
                <a:ea typeface="微軟正黑體"/>
                <a:cs typeface="+mn-cs"/>
              </a:rPr>
              <a:t>經理</a:t>
            </a:r>
          </a:p>
        </p:txBody>
      </p:sp>
      <p:cxnSp>
        <p:nvCxnSpPr>
          <p:cNvPr id="47" name="直線接點 46"/>
          <p:cNvCxnSpPr>
            <a:stCxn id="35" idx="2"/>
            <a:endCxn id="36" idx="0"/>
          </p:cNvCxnSpPr>
          <p:nvPr/>
        </p:nvCxnSpPr>
        <p:spPr>
          <a:xfrm>
            <a:off x="1727577" y="1275550"/>
            <a:ext cx="0" cy="216080"/>
          </a:xfrm>
          <a:prstGeom prst="line">
            <a:avLst/>
          </a:prstGeom>
          <a:ln w="381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9" name="肘形接點 48"/>
          <p:cNvCxnSpPr>
            <a:stCxn id="36" idx="2"/>
            <a:endCxn id="38" idx="0"/>
          </p:cNvCxnSpPr>
          <p:nvPr/>
        </p:nvCxnSpPr>
        <p:spPr>
          <a:xfrm rot="16200000" flipH="1">
            <a:off x="2352322" y="1370884"/>
            <a:ext cx="346819" cy="159630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50" name="圓角矩形 49"/>
          <p:cNvSpPr/>
          <p:nvPr/>
        </p:nvSpPr>
        <p:spPr>
          <a:xfrm>
            <a:off x="2627784" y="3048108"/>
            <a:ext cx="1097951" cy="574681"/>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dirty="0">
                <a:ln>
                  <a:noFill/>
                </a:ln>
                <a:solidFill>
                  <a:srgbClr val="E7E6E6">
                    <a:lumMod val="75000"/>
                  </a:srgbClr>
                </a:solidFill>
                <a:effectLst/>
                <a:uLnTx/>
                <a:uFillTx/>
                <a:latin typeface="微軟正黑體"/>
                <a:ea typeface="微軟正黑體"/>
                <a:cs typeface="+mn-cs"/>
              </a:rPr>
              <a:t>營運</a:t>
            </a:r>
            <a:r>
              <a:rPr kumimoji="0" lang="zh-TW" altLang="en-US" sz="1000" b="0" i="0" u="none" strike="noStrike" kern="0" cap="none" spc="0" normalizeH="0" baseline="0" noProof="0" dirty="0" smtClean="0">
                <a:ln>
                  <a:noFill/>
                </a:ln>
                <a:solidFill>
                  <a:srgbClr val="E7E6E6">
                    <a:lumMod val="75000"/>
                  </a:srgbClr>
                </a:solidFill>
                <a:effectLst/>
                <a:uLnTx/>
                <a:uFillTx/>
                <a:latin typeface="微軟正黑體"/>
                <a:ea typeface="微軟正黑體"/>
                <a:cs typeface="+mn-cs"/>
              </a:rPr>
              <a:t>後勤二組</a:t>
            </a:r>
            <a:endParaRPr kumimoji="0" lang="zh-TW" altLang="en-US" sz="1000" b="0" i="0" u="none" strike="noStrike" kern="0" cap="none" spc="0" normalizeH="0" baseline="0" noProof="0" dirty="0">
              <a:ln>
                <a:noFill/>
              </a:ln>
              <a:solidFill>
                <a:srgbClr val="E7E6E6">
                  <a:lumMod val="75000"/>
                </a:srgbClr>
              </a:solidFill>
              <a:effectLst/>
              <a:uLnTx/>
              <a:uFillTx/>
              <a:latin typeface="微軟正黑體"/>
              <a:ea typeface="微軟正黑體"/>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dirty="0" smtClean="0">
                <a:ln>
                  <a:noFill/>
                </a:ln>
                <a:solidFill>
                  <a:srgbClr val="E7E6E6">
                    <a:lumMod val="75000"/>
                  </a:srgbClr>
                </a:solidFill>
                <a:effectLst/>
                <a:uLnTx/>
                <a:uFillTx/>
                <a:latin typeface="微軟正黑體"/>
                <a:ea typeface="微軟正黑體"/>
                <a:cs typeface="+mn-cs"/>
              </a:rPr>
              <a:t>盧庭芳</a:t>
            </a:r>
            <a:endParaRPr kumimoji="0" lang="en-US" altLang="zh-TW" sz="1000" b="0" i="0" u="none" strike="noStrike" kern="0" cap="none" spc="0" normalizeH="0" baseline="0" noProof="0" dirty="0" smtClean="0">
              <a:ln>
                <a:noFill/>
              </a:ln>
              <a:solidFill>
                <a:srgbClr val="E7E6E6">
                  <a:lumMod val="75000"/>
                </a:srgbClr>
              </a:solidFill>
              <a:effectLst/>
              <a:uLnTx/>
              <a:uFillTx/>
              <a:latin typeface="微軟正黑體"/>
              <a:ea typeface="微軟正黑體"/>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dirty="0" smtClean="0">
                <a:ln>
                  <a:noFill/>
                </a:ln>
                <a:solidFill>
                  <a:srgbClr val="E7E6E6">
                    <a:lumMod val="75000"/>
                  </a:srgbClr>
                </a:solidFill>
                <a:effectLst/>
                <a:uLnTx/>
                <a:uFillTx/>
                <a:latin typeface="微軟正黑體"/>
                <a:ea typeface="微軟正黑體"/>
                <a:cs typeface="+mn-cs"/>
              </a:rPr>
              <a:t>主任工程師</a:t>
            </a:r>
            <a:endParaRPr kumimoji="0" lang="zh-TW" altLang="en-US" sz="1000" b="0" i="0" u="none" strike="noStrike" kern="0" cap="none" spc="0" normalizeH="0" baseline="0" noProof="0" dirty="0">
              <a:ln>
                <a:noFill/>
              </a:ln>
              <a:solidFill>
                <a:srgbClr val="E7E6E6">
                  <a:lumMod val="75000"/>
                </a:srgbClr>
              </a:solidFill>
              <a:effectLst/>
              <a:uLnTx/>
              <a:uFillTx/>
              <a:latin typeface="微軟正黑體"/>
              <a:ea typeface="微軟正黑體"/>
              <a:cs typeface="+mn-cs"/>
            </a:endParaRPr>
          </a:p>
        </p:txBody>
      </p:sp>
      <p:sp>
        <p:nvSpPr>
          <p:cNvPr id="51" name="圓角矩形 50"/>
          <p:cNvSpPr/>
          <p:nvPr/>
        </p:nvSpPr>
        <p:spPr>
          <a:xfrm>
            <a:off x="3868273" y="3048108"/>
            <a:ext cx="1097951" cy="574681"/>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dirty="0">
                <a:ln>
                  <a:noFill/>
                </a:ln>
                <a:solidFill>
                  <a:srgbClr val="E7E6E6">
                    <a:lumMod val="75000"/>
                  </a:srgbClr>
                </a:solidFill>
                <a:effectLst/>
                <a:uLnTx/>
                <a:uFillTx/>
                <a:latin typeface="微軟正黑體"/>
                <a:ea typeface="微軟正黑體"/>
                <a:cs typeface="+mn-cs"/>
              </a:rPr>
              <a:t>營運</a:t>
            </a:r>
            <a:r>
              <a:rPr kumimoji="0" lang="zh-TW" altLang="en-US" sz="1000" b="0" i="0" u="none" strike="noStrike" kern="0" cap="none" spc="0" normalizeH="0" baseline="0" noProof="0" dirty="0" smtClean="0">
                <a:ln>
                  <a:noFill/>
                </a:ln>
                <a:solidFill>
                  <a:srgbClr val="E7E6E6">
                    <a:lumMod val="75000"/>
                  </a:srgbClr>
                </a:solidFill>
                <a:effectLst/>
                <a:uLnTx/>
                <a:uFillTx/>
                <a:latin typeface="微軟正黑體"/>
                <a:ea typeface="微軟正黑體"/>
                <a:cs typeface="+mn-cs"/>
              </a:rPr>
              <a:t>後勤三組</a:t>
            </a:r>
            <a:endParaRPr kumimoji="0" lang="zh-TW" altLang="en-US" sz="1000" b="0" i="0" u="none" strike="noStrike" kern="0" cap="none" spc="0" normalizeH="0" baseline="0" noProof="0" dirty="0">
              <a:ln>
                <a:noFill/>
              </a:ln>
              <a:solidFill>
                <a:srgbClr val="E7E6E6">
                  <a:lumMod val="75000"/>
                </a:srgbClr>
              </a:solidFill>
              <a:effectLst/>
              <a:uLnTx/>
              <a:uFillTx/>
              <a:latin typeface="微軟正黑體"/>
              <a:ea typeface="微軟正黑體"/>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dirty="0" smtClean="0">
                <a:ln>
                  <a:noFill/>
                </a:ln>
                <a:solidFill>
                  <a:srgbClr val="E7E6E6">
                    <a:lumMod val="75000"/>
                  </a:srgbClr>
                </a:solidFill>
                <a:effectLst/>
                <a:uLnTx/>
                <a:uFillTx/>
                <a:latin typeface="微軟正黑體"/>
                <a:ea typeface="微軟正黑體"/>
                <a:cs typeface="+mn-cs"/>
              </a:rPr>
              <a:t>王偉哲</a:t>
            </a:r>
            <a:endParaRPr kumimoji="0" lang="en-US" altLang="zh-TW" sz="1000" b="0" i="0" u="none" strike="noStrike" kern="0" cap="none" spc="0" normalizeH="0" baseline="0" noProof="0" dirty="0">
              <a:ln>
                <a:noFill/>
              </a:ln>
              <a:solidFill>
                <a:srgbClr val="E7E6E6">
                  <a:lumMod val="75000"/>
                </a:srgbClr>
              </a:solidFill>
              <a:effectLst/>
              <a:uLnTx/>
              <a:uFillTx/>
              <a:latin typeface="微軟正黑體"/>
              <a:ea typeface="微軟正黑體"/>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dirty="0" smtClean="0">
                <a:ln>
                  <a:noFill/>
                </a:ln>
                <a:solidFill>
                  <a:srgbClr val="E7E6E6">
                    <a:lumMod val="75000"/>
                  </a:srgbClr>
                </a:solidFill>
                <a:effectLst/>
                <a:uLnTx/>
                <a:uFillTx/>
                <a:latin typeface="微軟正黑體"/>
                <a:ea typeface="微軟正黑體"/>
                <a:cs typeface="+mn-cs"/>
              </a:rPr>
              <a:t>主任工程師</a:t>
            </a:r>
            <a:endParaRPr kumimoji="0" lang="zh-TW" altLang="en-US" sz="1000" b="0" i="0" u="none" strike="noStrike" kern="0" cap="none" spc="0" normalizeH="0" baseline="0" noProof="0" dirty="0">
              <a:ln>
                <a:noFill/>
              </a:ln>
              <a:solidFill>
                <a:srgbClr val="E7E6E6">
                  <a:lumMod val="75000"/>
                </a:srgbClr>
              </a:solidFill>
              <a:effectLst/>
              <a:uLnTx/>
              <a:uFillTx/>
              <a:latin typeface="微軟正黑體"/>
              <a:ea typeface="微軟正黑體"/>
              <a:cs typeface="+mn-cs"/>
            </a:endParaRPr>
          </a:p>
        </p:txBody>
      </p:sp>
      <p:sp>
        <p:nvSpPr>
          <p:cNvPr id="57" name="圓角矩形 56"/>
          <p:cNvSpPr/>
          <p:nvPr/>
        </p:nvSpPr>
        <p:spPr>
          <a:xfrm>
            <a:off x="5086386" y="3048108"/>
            <a:ext cx="1097951" cy="574681"/>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dirty="0">
                <a:ln>
                  <a:noFill/>
                </a:ln>
                <a:solidFill>
                  <a:srgbClr val="E7E6E6">
                    <a:lumMod val="75000"/>
                  </a:srgbClr>
                </a:solidFill>
                <a:effectLst/>
                <a:uLnTx/>
                <a:uFillTx/>
                <a:latin typeface="微軟正黑體"/>
                <a:ea typeface="微軟正黑體"/>
                <a:cs typeface="+mn-cs"/>
              </a:rPr>
              <a:t>營運</a:t>
            </a:r>
            <a:r>
              <a:rPr kumimoji="0" lang="zh-TW" altLang="en-US" sz="1000" b="0" i="0" u="none" strike="noStrike" kern="0" cap="none" spc="0" normalizeH="0" baseline="0" noProof="0" dirty="0" smtClean="0">
                <a:ln>
                  <a:noFill/>
                </a:ln>
                <a:solidFill>
                  <a:srgbClr val="E7E6E6">
                    <a:lumMod val="75000"/>
                  </a:srgbClr>
                </a:solidFill>
                <a:effectLst/>
                <a:uLnTx/>
                <a:uFillTx/>
                <a:latin typeface="微軟正黑體"/>
                <a:ea typeface="微軟正黑體"/>
                <a:cs typeface="+mn-cs"/>
              </a:rPr>
              <a:t>後勤四組</a:t>
            </a:r>
            <a:endParaRPr kumimoji="0" lang="zh-TW" altLang="en-US" sz="1000" b="0" i="0" u="none" strike="noStrike" kern="0" cap="none" spc="0" normalizeH="0" baseline="0" noProof="0" dirty="0">
              <a:ln>
                <a:noFill/>
              </a:ln>
              <a:solidFill>
                <a:srgbClr val="E7E6E6">
                  <a:lumMod val="75000"/>
                </a:srgbClr>
              </a:solidFill>
              <a:effectLst/>
              <a:uLnTx/>
              <a:uFillTx/>
              <a:latin typeface="微軟正黑體"/>
              <a:ea typeface="微軟正黑體"/>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dirty="0" smtClean="0">
                <a:ln>
                  <a:noFill/>
                </a:ln>
                <a:solidFill>
                  <a:srgbClr val="E7E6E6">
                    <a:lumMod val="75000"/>
                  </a:srgbClr>
                </a:solidFill>
                <a:effectLst/>
                <a:uLnTx/>
                <a:uFillTx/>
                <a:latin typeface="微軟正黑體"/>
                <a:ea typeface="微軟正黑體"/>
                <a:cs typeface="+mn-cs"/>
              </a:rPr>
              <a:t>薛儒霙</a:t>
            </a:r>
            <a:endParaRPr kumimoji="0" lang="en-US" altLang="zh-TW" sz="1000" b="0" i="0" u="none" strike="noStrike" kern="0" cap="none" spc="0" normalizeH="0" baseline="0" noProof="0" dirty="0" smtClean="0">
              <a:ln>
                <a:noFill/>
              </a:ln>
              <a:solidFill>
                <a:srgbClr val="E7E6E6">
                  <a:lumMod val="75000"/>
                </a:srgbClr>
              </a:solidFill>
              <a:effectLst/>
              <a:uLnTx/>
              <a:uFillTx/>
              <a:latin typeface="微軟正黑體"/>
              <a:ea typeface="微軟正黑體"/>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dirty="0" smtClean="0">
                <a:ln>
                  <a:noFill/>
                </a:ln>
                <a:solidFill>
                  <a:srgbClr val="E7E6E6">
                    <a:lumMod val="75000"/>
                  </a:srgbClr>
                </a:solidFill>
                <a:effectLst/>
                <a:uLnTx/>
                <a:uFillTx/>
                <a:latin typeface="微軟正黑體"/>
                <a:ea typeface="微軟正黑體"/>
                <a:cs typeface="+mn-cs"/>
              </a:rPr>
              <a:t>技術副理</a:t>
            </a:r>
            <a:endParaRPr kumimoji="0" lang="zh-TW" altLang="en-US" sz="1000" b="0" i="0" u="none" strike="noStrike" kern="0" cap="none" spc="0" normalizeH="0" baseline="0" noProof="0" dirty="0">
              <a:ln>
                <a:noFill/>
              </a:ln>
              <a:solidFill>
                <a:srgbClr val="E7E6E6">
                  <a:lumMod val="75000"/>
                </a:srgbClr>
              </a:solidFill>
              <a:effectLst/>
              <a:uLnTx/>
              <a:uFillTx/>
              <a:latin typeface="微軟正黑體"/>
              <a:ea typeface="微軟正黑體"/>
              <a:cs typeface="+mn-cs"/>
            </a:endParaRPr>
          </a:p>
        </p:txBody>
      </p:sp>
      <p:cxnSp>
        <p:nvCxnSpPr>
          <p:cNvPr id="67" name="肘形接點 66"/>
          <p:cNvCxnSpPr>
            <a:stCxn id="36" idx="2"/>
            <a:endCxn id="41" idx="0"/>
          </p:cNvCxnSpPr>
          <p:nvPr/>
        </p:nvCxnSpPr>
        <p:spPr>
          <a:xfrm rot="16200000" flipH="1">
            <a:off x="3086679" y="636527"/>
            <a:ext cx="346819" cy="306502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9" name="肘形接點 68"/>
          <p:cNvCxnSpPr>
            <a:stCxn id="36" idx="2"/>
            <a:endCxn id="42" idx="0"/>
          </p:cNvCxnSpPr>
          <p:nvPr/>
        </p:nvCxnSpPr>
        <p:spPr>
          <a:xfrm rot="16200000" flipH="1">
            <a:off x="3730458" y="-7251"/>
            <a:ext cx="346819" cy="435258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0" name="肘形接點 69"/>
          <p:cNvCxnSpPr>
            <a:stCxn id="36" idx="2"/>
            <a:endCxn id="44" idx="0"/>
          </p:cNvCxnSpPr>
          <p:nvPr/>
        </p:nvCxnSpPr>
        <p:spPr>
          <a:xfrm rot="16200000" flipH="1">
            <a:off x="4322567" y="-599360"/>
            <a:ext cx="346819" cy="553679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2" name="肘形接點 71"/>
          <p:cNvCxnSpPr>
            <a:stCxn id="36" idx="2"/>
            <a:endCxn id="46" idx="0"/>
          </p:cNvCxnSpPr>
          <p:nvPr/>
        </p:nvCxnSpPr>
        <p:spPr>
          <a:xfrm rot="5400000">
            <a:off x="1575471" y="2160436"/>
            <a:ext cx="316912" cy="0"/>
          </a:xfrm>
          <a:prstGeom prst="bentConnector3">
            <a:avLst>
              <a:gd name="adj1" fmla="val 50000"/>
            </a:avLst>
          </a:prstGeom>
          <a:ln w="381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3" name="肘形接點 72"/>
          <p:cNvCxnSpPr>
            <a:stCxn id="46" idx="2"/>
            <a:endCxn id="50" idx="0"/>
          </p:cNvCxnSpPr>
          <p:nvPr/>
        </p:nvCxnSpPr>
        <p:spPr>
          <a:xfrm rot="16200000" flipH="1">
            <a:off x="2336385" y="2207733"/>
            <a:ext cx="231566" cy="144918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5" name="肘形接點 74"/>
          <p:cNvCxnSpPr>
            <a:stCxn id="46" idx="2"/>
            <a:endCxn id="51" idx="0"/>
          </p:cNvCxnSpPr>
          <p:nvPr/>
        </p:nvCxnSpPr>
        <p:spPr>
          <a:xfrm rot="16200000" flipH="1">
            <a:off x="2956630" y="1587489"/>
            <a:ext cx="231566" cy="268967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6" name="肘形接點 75"/>
          <p:cNvCxnSpPr>
            <a:stCxn id="46" idx="2"/>
            <a:endCxn id="57" idx="0"/>
          </p:cNvCxnSpPr>
          <p:nvPr/>
        </p:nvCxnSpPr>
        <p:spPr>
          <a:xfrm rot="16200000" flipH="1">
            <a:off x="3565686" y="978432"/>
            <a:ext cx="231566" cy="390778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8" name="肘形接點 77"/>
          <p:cNvCxnSpPr>
            <a:stCxn id="46" idx="2"/>
            <a:endCxn id="39" idx="0"/>
          </p:cNvCxnSpPr>
          <p:nvPr/>
        </p:nvCxnSpPr>
        <p:spPr>
          <a:xfrm rot="16200000" flipH="1">
            <a:off x="1633386" y="2910732"/>
            <a:ext cx="188382" cy="1"/>
          </a:xfrm>
          <a:prstGeom prst="bentConnector3">
            <a:avLst>
              <a:gd name="adj1" fmla="val 50000"/>
            </a:avLst>
          </a:prstGeom>
          <a:ln w="381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9" name="文字方塊 78"/>
          <p:cNvSpPr txBox="1"/>
          <p:nvPr/>
        </p:nvSpPr>
        <p:spPr>
          <a:xfrm>
            <a:off x="6184337" y="117931"/>
            <a:ext cx="2818632" cy="1969770"/>
          </a:xfrm>
          <a:prstGeom prst="rect">
            <a:avLst/>
          </a:prstGeom>
          <a:noFill/>
        </p:spPr>
        <p:txBody>
          <a:bodyPr wrap="square" rtlCol="0">
            <a:spAutoFit/>
          </a:bodyPr>
          <a:lstStyle/>
          <a:p>
            <a:pPr marL="271463" indent="-271463" defTabSz="914400">
              <a:buFont typeface="Wingdings" panose="05000000000000000000" pitchFamily="2" charset="2"/>
              <a:buChar char="n"/>
              <a:defRPr/>
            </a:pPr>
            <a:r>
              <a:rPr lang="zh-TW" altLang="en-US" sz="1600" b="1" kern="0" dirty="0">
                <a:ln w="1905"/>
                <a:solidFill>
                  <a:prstClr val="white"/>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目標</a:t>
            </a:r>
            <a:endParaRPr lang="en-US" altLang="zh-TW" sz="1600" b="1" kern="0" dirty="0">
              <a:ln w="1905"/>
              <a:solidFill>
                <a:prstClr val="white"/>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marL="541338" lvl="1" indent="-363538" defTabSz="914400">
              <a:buFont typeface="Wingdings" panose="05000000000000000000" pitchFamily="2" charset="2"/>
              <a:buAutoNum type="circleNumWdWhitePlain"/>
              <a:defRPr/>
            </a:pPr>
            <a:r>
              <a:rPr lang="zh-TW" altLang="en-US" sz="1800" b="1" kern="0" dirty="0">
                <a:ln w="1905"/>
                <a:solidFill>
                  <a:prstClr val="white"/>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降低企業營運成本</a:t>
            </a:r>
            <a:endParaRPr lang="en-US" altLang="zh-TW" sz="1800" b="1" kern="0" dirty="0">
              <a:ln w="1905"/>
              <a:solidFill>
                <a:prstClr val="white"/>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marL="541338" lvl="1" indent="-363538" defTabSz="914400">
              <a:buFont typeface="Wingdings" panose="05000000000000000000" pitchFamily="2" charset="2"/>
              <a:buAutoNum type="circleNumWdWhitePlain"/>
              <a:defRPr/>
            </a:pPr>
            <a:r>
              <a:rPr lang="zh-TW" altLang="en-US" sz="1800" b="1" kern="0" dirty="0">
                <a:ln w="1905"/>
                <a:solidFill>
                  <a:prstClr val="white"/>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提高企業</a:t>
            </a:r>
            <a:r>
              <a:rPr lang="zh-TW" altLang="en-US" sz="1800" b="1" kern="0" dirty="0" smtClean="0">
                <a:ln w="1905"/>
                <a:solidFill>
                  <a:prstClr val="white"/>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競爭力</a:t>
            </a:r>
            <a:endParaRPr lang="en-US" altLang="zh-TW" sz="1800" b="1" kern="0" dirty="0" smtClean="0">
              <a:ln w="1905"/>
              <a:solidFill>
                <a:prstClr val="white"/>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zh-TW" altLang="en-US" sz="1600" b="1" kern="0" dirty="0" smtClean="0">
                <a:ln w="1905"/>
                <a:solidFill>
                  <a:prstClr val="white"/>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資訊科技運用</a:t>
            </a:r>
            <a:endParaRPr lang="en-US" altLang="zh-TW" sz="1600" b="1" kern="0" dirty="0" smtClean="0">
              <a:ln w="1905"/>
              <a:solidFill>
                <a:prstClr val="white"/>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marL="541338" lvl="1" indent="-363538" defTabSz="914400">
              <a:buFont typeface="Wingdings" panose="05000000000000000000" pitchFamily="2" charset="2"/>
              <a:buAutoNum type="circleNumWdWhitePlain"/>
              <a:defRPr/>
            </a:pPr>
            <a:r>
              <a:rPr kumimoji="0" lang="zh-TW" altLang="en-US" sz="1800" b="1" i="0" u="none" strike="noStrike" kern="0" cap="none" spc="0" normalizeH="0" baseline="0" noProof="0" dirty="0" smtClean="0">
                <a:ln w="1905"/>
                <a:solidFill>
                  <a:prstClr val="white"/>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rPr>
              <a:t>行動化</a:t>
            </a:r>
            <a:endParaRPr kumimoji="0" lang="en-US" altLang="zh-TW" sz="1800" b="1" i="0" u="none" strike="noStrike" kern="0" cap="none" spc="0" normalizeH="0" baseline="0" noProof="0" dirty="0" smtClean="0">
              <a:ln w="1905"/>
              <a:solidFill>
                <a:prstClr val="white"/>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endParaRPr>
          </a:p>
          <a:p>
            <a:pPr marL="541338" lvl="1" indent="-363538" defTabSz="914400">
              <a:buFont typeface="Wingdings" panose="05000000000000000000" pitchFamily="2" charset="2"/>
              <a:buAutoNum type="circleNumWdWhitePlain"/>
              <a:defRPr/>
            </a:pPr>
            <a:r>
              <a:rPr lang="zh-TW" altLang="en-US" sz="1800" b="1" kern="0" dirty="0" smtClean="0">
                <a:ln w="1905"/>
                <a:solidFill>
                  <a:prstClr val="white"/>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自動化</a:t>
            </a:r>
            <a:endParaRPr lang="en-US" altLang="zh-TW" sz="1800" b="1" kern="0" dirty="0" smtClean="0">
              <a:ln w="1905"/>
              <a:solidFill>
                <a:prstClr val="white"/>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marL="541338" lvl="1" indent="-363538" defTabSz="914400">
              <a:buFont typeface="Wingdings" panose="05000000000000000000" pitchFamily="2" charset="2"/>
              <a:buAutoNum type="circleNumWdWhitePlain"/>
              <a:defRPr/>
            </a:pPr>
            <a:r>
              <a:rPr kumimoji="0" lang="zh-TW" altLang="en-US" sz="1800" b="1" i="0" u="none" strike="noStrike" kern="0" cap="none" spc="0" normalizeH="0" baseline="0" noProof="0" dirty="0" smtClean="0">
                <a:ln w="1905"/>
                <a:solidFill>
                  <a:prstClr val="white"/>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rPr>
              <a:t>智能</a:t>
            </a:r>
            <a:r>
              <a:rPr lang="zh-TW" altLang="en-US" sz="1800" b="1" kern="0" dirty="0" smtClean="0">
                <a:ln w="1905"/>
                <a:solidFill>
                  <a:prstClr val="white"/>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化</a:t>
            </a:r>
            <a:endParaRPr lang="en-US" altLang="zh-TW" sz="1800" b="1" kern="0" dirty="0" smtClean="0">
              <a:ln w="1905"/>
              <a:solidFill>
                <a:prstClr val="white"/>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cxnSp>
        <p:nvCxnSpPr>
          <p:cNvPr id="81" name="肘形接點 80"/>
          <p:cNvCxnSpPr>
            <a:stCxn id="39" idx="2"/>
            <a:endCxn id="82" idx="0"/>
          </p:cNvCxnSpPr>
          <p:nvPr/>
        </p:nvCxnSpPr>
        <p:spPr>
          <a:xfrm rot="5400000">
            <a:off x="1182027" y="3543908"/>
            <a:ext cx="409970" cy="681133"/>
          </a:xfrm>
          <a:prstGeom prst="bentConnector3">
            <a:avLst/>
          </a:prstGeom>
          <a:ln w="381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82" name="矩形 81"/>
          <p:cNvSpPr/>
          <p:nvPr/>
        </p:nvSpPr>
        <p:spPr>
          <a:xfrm>
            <a:off x="328941" y="4089459"/>
            <a:ext cx="1435008" cy="761747"/>
          </a:xfrm>
          <a:prstGeom prst="rect">
            <a:avLst/>
          </a:prstGeom>
        </p:spPr>
        <p:txBody>
          <a:bodyPr wrap="none">
            <a:spAutoFit/>
          </a:bodyPr>
          <a:lstStyle/>
          <a:p>
            <a:pPr marL="171450" marR="0" lvl="0" indent="-171450" algn="l" defTabSz="1087787"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zh-TW" altLang="en-US" sz="1200" b="0" i="0" u="none" strike="noStrike" kern="1200" cap="none" spc="0" normalizeH="0" baseline="0" noProof="0" dirty="0">
                <a:ln>
                  <a:noFill/>
                </a:ln>
                <a:solidFill>
                  <a:srgbClr val="FFC000"/>
                </a:solidFill>
                <a:effectLst/>
                <a:uLnTx/>
                <a:uFillTx/>
                <a:latin typeface="Calibri"/>
                <a:ea typeface="微软雅黑"/>
                <a:cs typeface="+mn-cs"/>
              </a:rPr>
              <a:t>倉儲管理 </a:t>
            </a:r>
            <a:r>
              <a:rPr kumimoji="0" lang="en-US" altLang="zh-TW" sz="1200" b="0" i="0" u="none" strike="noStrike" kern="1200" cap="none" spc="0" normalizeH="0" baseline="0" noProof="0" dirty="0">
                <a:ln>
                  <a:noFill/>
                </a:ln>
                <a:solidFill>
                  <a:srgbClr val="FFC000"/>
                </a:solidFill>
                <a:effectLst/>
                <a:uLnTx/>
                <a:uFillTx/>
                <a:latin typeface="Calibri"/>
                <a:ea typeface="微软雅黑"/>
                <a:cs typeface="+mn-cs"/>
              </a:rPr>
              <a:t>(WMS</a:t>
            </a:r>
            <a:r>
              <a:rPr kumimoji="0" lang="en-US" altLang="zh-TW" sz="1200" b="0" i="0" u="none" strike="noStrike" kern="1200" cap="none" spc="0" normalizeH="0" baseline="0" noProof="0" dirty="0" smtClean="0">
                <a:ln>
                  <a:noFill/>
                </a:ln>
                <a:solidFill>
                  <a:srgbClr val="FFC000"/>
                </a:solidFill>
                <a:effectLst/>
                <a:uLnTx/>
                <a:uFillTx/>
                <a:latin typeface="Calibri"/>
                <a:ea typeface="微软雅黑"/>
                <a:cs typeface="+mn-cs"/>
              </a:rPr>
              <a:t>)</a:t>
            </a:r>
          </a:p>
          <a:p>
            <a:pPr marL="0" marR="0" lvl="0" indent="0" algn="l" defTabSz="1087787" rtl="0" eaLnBrk="1" fontAlgn="auto" latinLnBrk="0" hangingPunct="1">
              <a:lnSpc>
                <a:spcPct val="150000"/>
              </a:lnSpc>
              <a:spcBef>
                <a:spcPts val="0"/>
              </a:spcBef>
              <a:spcAft>
                <a:spcPts val="0"/>
              </a:spcAft>
              <a:buClrTx/>
              <a:buSzTx/>
              <a:buFontTx/>
              <a:buNone/>
              <a:tabLst/>
              <a:defRPr/>
            </a:pPr>
            <a:r>
              <a:rPr kumimoji="0" lang="en-US" altLang="zh-TW" sz="1050" b="0" i="0" u="none" strike="noStrike" kern="0" cap="none" spc="0" normalizeH="0" baseline="0" noProof="0" dirty="0" smtClean="0">
                <a:ln>
                  <a:noFill/>
                </a:ln>
                <a:solidFill>
                  <a:srgbClr val="4472C4">
                    <a:lumMod val="20000"/>
                    <a:lumOff val="80000"/>
                  </a:srgbClr>
                </a:solidFill>
                <a:effectLst/>
                <a:uLnTx/>
                <a:uFillTx/>
                <a:latin typeface="Calibri"/>
                <a:ea typeface="微軟正黑體" panose="020B0604030504040204" pitchFamily="34" charset="-120"/>
                <a:cs typeface="+mn-cs"/>
              </a:rPr>
              <a:t>- </a:t>
            </a:r>
            <a:r>
              <a:rPr kumimoji="0" lang="zh-TW" altLang="en-US" sz="1050" b="0" i="0" u="none" strike="noStrike" kern="0" cap="none" spc="0" normalizeH="0" baseline="0" noProof="0" dirty="0" smtClean="0">
                <a:ln>
                  <a:noFill/>
                </a:ln>
                <a:solidFill>
                  <a:srgbClr val="4472C4">
                    <a:lumMod val="20000"/>
                    <a:lumOff val="80000"/>
                  </a:srgbClr>
                </a:solidFill>
                <a:effectLst/>
                <a:uLnTx/>
                <a:uFillTx/>
                <a:latin typeface="Calibri"/>
                <a:ea typeface="微軟正黑體" panose="020B0604030504040204" pitchFamily="34" charset="-120"/>
                <a:cs typeface="+mn-cs"/>
              </a:rPr>
              <a:t>原料物倉儲管理</a:t>
            </a:r>
            <a:endParaRPr kumimoji="0" lang="en-US" altLang="zh-TW" sz="1050" b="0" i="0" u="none" strike="noStrike" kern="0" cap="none" spc="0" normalizeH="0" baseline="0" noProof="0" dirty="0" smtClean="0">
              <a:ln>
                <a:noFill/>
              </a:ln>
              <a:solidFill>
                <a:srgbClr val="4472C4">
                  <a:lumMod val="20000"/>
                  <a:lumOff val="80000"/>
                </a:srgbClr>
              </a:solidFill>
              <a:effectLst/>
              <a:uLnTx/>
              <a:uFillTx/>
              <a:latin typeface="Calibri"/>
              <a:ea typeface="微軟正黑體" panose="020B0604030504040204" pitchFamily="34" charset="-120"/>
              <a:cs typeface="+mn-cs"/>
            </a:endParaRPr>
          </a:p>
          <a:p>
            <a:pPr marL="0" marR="0" lvl="0" indent="0" algn="l" defTabSz="1087787" rtl="0" eaLnBrk="1" fontAlgn="auto" latinLnBrk="0" hangingPunct="1">
              <a:lnSpc>
                <a:spcPct val="150000"/>
              </a:lnSpc>
              <a:spcBef>
                <a:spcPts val="0"/>
              </a:spcBef>
              <a:spcAft>
                <a:spcPts val="0"/>
              </a:spcAft>
              <a:buClrTx/>
              <a:buSzTx/>
              <a:buFontTx/>
              <a:buNone/>
              <a:tabLst/>
              <a:defRPr/>
            </a:pPr>
            <a:r>
              <a:rPr kumimoji="0" lang="en-US" altLang="zh-TW" sz="1050" b="0" i="0" u="none" strike="noStrike" kern="0" cap="none" spc="0" normalizeH="0" baseline="0" noProof="0" dirty="0" smtClean="0">
                <a:ln>
                  <a:noFill/>
                </a:ln>
                <a:solidFill>
                  <a:srgbClr val="4472C4">
                    <a:lumMod val="20000"/>
                    <a:lumOff val="80000"/>
                  </a:srgbClr>
                </a:solidFill>
                <a:effectLst/>
                <a:uLnTx/>
                <a:uFillTx/>
                <a:latin typeface="Calibri"/>
                <a:ea typeface="微軟正黑體" panose="020B0604030504040204" pitchFamily="34" charset="-120"/>
                <a:cs typeface="Calibri" pitchFamily="34" charset="0"/>
              </a:rPr>
              <a:t>- </a:t>
            </a:r>
            <a:r>
              <a:rPr kumimoji="0" lang="zh-TW" altLang="en-US" sz="1050" b="0" i="0" u="none" strike="noStrike" kern="0" cap="none" spc="0" normalizeH="0" baseline="0" noProof="0" dirty="0" smtClean="0">
                <a:ln>
                  <a:noFill/>
                </a:ln>
                <a:solidFill>
                  <a:srgbClr val="4472C4">
                    <a:lumMod val="20000"/>
                    <a:lumOff val="80000"/>
                  </a:srgbClr>
                </a:solidFill>
                <a:effectLst/>
                <a:uLnTx/>
                <a:uFillTx/>
                <a:latin typeface="Calibri"/>
                <a:ea typeface="微軟正黑體" panose="020B0604030504040204" pitchFamily="34" charset="-120"/>
                <a:cs typeface="Calibri" pitchFamily="34" charset="0"/>
              </a:rPr>
              <a:t>晶圓</a:t>
            </a:r>
            <a:r>
              <a:rPr kumimoji="0" lang="zh-TW" altLang="en-US" sz="1050" b="0" i="0" u="none" strike="noStrike" kern="0" cap="none" spc="0" normalizeH="0" baseline="0" noProof="0" dirty="0">
                <a:ln>
                  <a:noFill/>
                </a:ln>
                <a:solidFill>
                  <a:srgbClr val="4472C4">
                    <a:lumMod val="20000"/>
                    <a:lumOff val="80000"/>
                  </a:srgbClr>
                </a:solidFill>
                <a:effectLst/>
                <a:uLnTx/>
                <a:uFillTx/>
                <a:latin typeface="Calibri"/>
                <a:ea typeface="微軟正黑體" panose="020B0604030504040204" pitchFamily="34" charset="-120"/>
                <a:cs typeface="Calibri" pitchFamily="34" charset="0"/>
              </a:rPr>
              <a:t>中心倉儲</a:t>
            </a:r>
            <a:r>
              <a:rPr kumimoji="0" lang="zh-TW" altLang="en-US" sz="1050" b="0" i="0" u="none" strike="noStrike" kern="0" cap="none" spc="0" normalizeH="0" baseline="0" noProof="0" dirty="0" smtClean="0">
                <a:ln>
                  <a:noFill/>
                </a:ln>
                <a:solidFill>
                  <a:srgbClr val="4472C4">
                    <a:lumMod val="20000"/>
                    <a:lumOff val="80000"/>
                  </a:srgbClr>
                </a:solidFill>
                <a:effectLst/>
                <a:uLnTx/>
                <a:uFillTx/>
                <a:latin typeface="Calibri"/>
                <a:ea typeface="微軟正黑體" panose="020B0604030504040204" pitchFamily="34" charset="-120"/>
                <a:cs typeface="Calibri" pitchFamily="34" charset="0"/>
              </a:rPr>
              <a:t>管理</a:t>
            </a:r>
            <a:endParaRPr kumimoji="0" lang="en-US" altLang="zh-TW" sz="1200" b="0" i="0" u="none" strike="noStrike" kern="1200" cap="none" spc="0" normalizeH="0" baseline="0" noProof="0" dirty="0">
              <a:ln>
                <a:noFill/>
              </a:ln>
              <a:solidFill>
                <a:srgbClr val="4472C4">
                  <a:lumMod val="20000"/>
                  <a:lumOff val="80000"/>
                </a:srgbClr>
              </a:solidFill>
              <a:effectLst/>
              <a:uLnTx/>
              <a:uFillTx/>
              <a:latin typeface="Calibri"/>
              <a:ea typeface="微软雅黑"/>
              <a:cs typeface="+mn-cs"/>
            </a:endParaRPr>
          </a:p>
        </p:txBody>
      </p:sp>
      <p:sp>
        <p:nvSpPr>
          <p:cNvPr id="83" name="矩形 82"/>
          <p:cNvSpPr/>
          <p:nvPr/>
        </p:nvSpPr>
        <p:spPr>
          <a:xfrm>
            <a:off x="1979712" y="4089459"/>
            <a:ext cx="1840568" cy="761747"/>
          </a:xfrm>
          <a:prstGeom prst="rect">
            <a:avLst/>
          </a:prstGeom>
        </p:spPr>
        <p:txBody>
          <a:bodyPr wrap="none">
            <a:spAutoFit/>
          </a:bodyPr>
          <a:lstStyle/>
          <a:p>
            <a:pPr marL="171450" marR="0" lvl="0" indent="-171450" algn="l" defTabSz="1087787"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zh-TW" altLang="en-US" sz="1200" b="0" i="0" u="none" strike="noStrike" kern="1200" cap="none" spc="0" normalizeH="0" baseline="0" noProof="0" dirty="0">
                <a:ln>
                  <a:noFill/>
                </a:ln>
                <a:solidFill>
                  <a:srgbClr val="FFC000"/>
                </a:solidFill>
                <a:effectLst/>
                <a:uLnTx/>
                <a:uFillTx/>
                <a:latin typeface="Calibri"/>
                <a:ea typeface="微软雅黑"/>
                <a:cs typeface="+mn-cs"/>
              </a:rPr>
              <a:t>運輸管理 </a:t>
            </a:r>
            <a:r>
              <a:rPr kumimoji="0" lang="en-US" altLang="zh-TW" sz="1200" b="0" i="0" u="none" strike="noStrike" kern="1200" cap="none" spc="0" normalizeH="0" baseline="0" noProof="0" dirty="0">
                <a:ln>
                  <a:noFill/>
                </a:ln>
                <a:solidFill>
                  <a:srgbClr val="FFC000"/>
                </a:solidFill>
                <a:effectLst/>
                <a:uLnTx/>
                <a:uFillTx/>
                <a:latin typeface="Calibri"/>
                <a:ea typeface="微软雅黑"/>
                <a:cs typeface="+mn-cs"/>
              </a:rPr>
              <a:t>(TMS</a:t>
            </a:r>
            <a:r>
              <a:rPr kumimoji="0" lang="en-US" altLang="zh-TW" sz="1200" b="0" i="0" u="none" strike="noStrike" kern="1200" cap="none" spc="0" normalizeH="0" baseline="0" noProof="0" dirty="0" smtClean="0">
                <a:ln>
                  <a:noFill/>
                </a:ln>
                <a:solidFill>
                  <a:srgbClr val="FFC000"/>
                </a:solidFill>
                <a:effectLst/>
                <a:uLnTx/>
                <a:uFillTx/>
                <a:latin typeface="Calibri"/>
                <a:ea typeface="微软雅黑"/>
                <a:cs typeface="+mn-cs"/>
              </a:rPr>
              <a:t>)</a:t>
            </a:r>
          </a:p>
          <a:p>
            <a:pPr marL="0" marR="0" lvl="0" indent="0" algn="l" defTabSz="1087787" rtl="0" eaLnBrk="1" fontAlgn="auto" latinLnBrk="0" hangingPunct="1">
              <a:lnSpc>
                <a:spcPct val="150000"/>
              </a:lnSpc>
              <a:spcBef>
                <a:spcPts val="0"/>
              </a:spcBef>
              <a:spcAft>
                <a:spcPts val="0"/>
              </a:spcAft>
              <a:buClrTx/>
              <a:buSzTx/>
              <a:buFontTx/>
              <a:buNone/>
              <a:tabLst/>
              <a:defRPr/>
            </a:pPr>
            <a:r>
              <a:rPr kumimoji="0" lang="en-US" altLang="zh-TW" sz="1050" b="0" i="0" u="none" strike="noStrike" kern="0" cap="none" spc="0" normalizeH="0" baseline="0" noProof="0" dirty="0" smtClean="0">
                <a:ln>
                  <a:noFill/>
                </a:ln>
                <a:solidFill>
                  <a:srgbClr val="4472C4">
                    <a:lumMod val="20000"/>
                    <a:lumOff val="80000"/>
                  </a:srgbClr>
                </a:solidFill>
                <a:effectLst/>
                <a:uLnTx/>
                <a:uFillTx/>
                <a:latin typeface="Calibri"/>
                <a:ea typeface="微軟正黑體" panose="020B0604030504040204" pitchFamily="34" charset="-120"/>
                <a:cs typeface="+mn-cs"/>
              </a:rPr>
              <a:t>- </a:t>
            </a:r>
            <a:r>
              <a:rPr kumimoji="0" lang="zh-TW" altLang="en-US" sz="1050" b="0" i="0" u="none" strike="noStrike" kern="0" cap="none" spc="0" normalizeH="0" baseline="0" noProof="0" dirty="0" smtClean="0">
                <a:ln>
                  <a:noFill/>
                </a:ln>
                <a:solidFill>
                  <a:srgbClr val="4472C4">
                    <a:lumMod val="20000"/>
                    <a:lumOff val="80000"/>
                  </a:srgbClr>
                </a:solidFill>
                <a:effectLst/>
                <a:uLnTx/>
                <a:uFillTx/>
                <a:latin typeface="Calibri"/>
                <a:ea typeface="微軟正黑體" panose="020B0604030504040204" pitchFamily="34" charset="-120"/>
                <a:cs typeface="+mn-cs"/>
              </a:rPr>
              <a:t>原</a:t>
            </a:r>
            <a:r>
              <a:rPr kumimoji="0" lang="zh-TW" altLang="en-US" sz="1050" b="0" i="0" u="none" strike="noStrike" kern="0" cap="none" spc="0" normalizeH="0" baseline="0" noProof="0" dirty="0">
                <a:ln>
                  <a:noFill/>
                </a:ln>
                <a:solidFill>
                  <a:srgbClr val="4472C4">
                    <a:lumMod val="20000"/>
                    <a:lumOff val="80000"/>
                  </a:srgbClr>
                </a:solidFill>
                <a:effectLst/>
                <a:uLnTx/>
                <a:uFillTx/>
                <a:latin typeface="Calibri"/>
                <a:ea typeface="微軟正黑體" panose="020B0604030504040204" pitchFamily="34" charset="-120"/>
                <a:cs typeface="+mn-cs"/>
              </a:rPr>
              <a:t>物</a:t>
            </a:r>
            <a:r>
              <a:rPr kumimoji="0" lang="zh-TW" altLang="en-US" sz="1050" b="0" i="0" u="none" strike="noStrike" kern="0" cap="none" spc="0" normalizeH="0" baseline="0" noProof="0" dirty="0" smtClean="0">
                <a:ln>
                  <a:noFill/>
                </a:ln>
                <a:solidFill>
                  <a:srgbClr val="4472C4">
                    <a:lumMod val="20000"/>
                    <a:lumOff val="80000"/>
                  </a:srgbClr>
                </a:solidFill>
                <a:effectLst/>
                <a:uLnTx/>
                <a:uFillTx/>
                <a:latin typeface="Calibri"/>
                <a:ea typeface="微軟正黑體" panose="020B0604030504040204" pitchFamily="34" charset="-120"/>
                <a:cs typeface="+mn-cs"/>
              </a:rPr>
              <a:t>料</a:t>
            </a:r>
            <a:r>
              <a:rPr kumimoji="0" lang="en-US" altLang="zh-TW" sz="1050" b="0" i="0" u="none" strike="noStrike" kern="0" cap="none" spc="0" normalizeH="0" baseline="0" noProof="0" dirty="0">
                <a:ln>
                  <a:noFill/>
                </a:ln>
                <a:solidFill>
                  <a:srgbClr val="4472C4">
                    <a:lumMod val="20000"/>
                    <a:lumOff val="80000"/>
                  </a:srgbClr>
                </a:solidFill>
                <a:effectLst/>
                <a:uLnTx/>
                <a:uFillTx/>
                <a:latin typeface="Calibri"/>
                <a:ea typeface="微軟正黑體" panose="020B0604030504040204" pitchFamily="34" charset="-120"/>
                <a:cs typeface="+mn-cs"/>
              </a:rPr>
              <a:t>/</a:t>
            </a:r>
            <a:r>
              <a:rPr kumimoji="0" lang="zh-TW" altLang="en-US" sz="1050" b="0" i="0" u="none" strike="noStrike" kern="0" cap="none" spc="0" normalizeH="0" baseline="0" noProof="0" dirty="0" smtClean="0">
                <a:ln>
                  <a:noFill/>
                </a:ln>
                <a:solidFill>
                  <a:srgbClr val="4472C4">
                    <a:lumMod val="20000"/>
                    <a:lumOff val="80000"/>
                  </a:srgbClr>
                </a:solidFill>
                <a:effectLst/>
                <a:uLnTx/>
                <a:uFillTx/>
                <a:latin typeface="Calibri"/>
                <a:ea typeface="微軟正黑體" panose="020B0604030504040204" pitchFamily="34" charset="-120"/>
                <a:cs typeface="+mn-cs"/>
              </a:rPr>
              <a:t>成品</a:t>
            </a:r>
            <a:r>
              <a:rPr kumimoji="0" lang="en-US" altLang="zh-TW" sz="1050" b="0" i="0" u="none" strike="noStrike" kern="0" cap="none" spc="0" normalizeH="0" baseline="0" noProof="0" dirty="0" smtClean="0">
                <a:ln>
                  <a:noFill/>
                </a:ln>
                <a:solidFill>
                  <a:srgbClr val="4472C4">
                    <a:lumMod val="20000"/>
                    <a:lumOff val="80000"/>
                  </a:srgbClr>
                </a:solidFill>
                <a:effectLst/>
                <a:uLnTx/>
                <a:uFillTx/>
                <a:latin typeface="Calibri"/>
                <a:ea typeface="微軟正黑體" panose="020B0604030504040204" pitchFamily="34" charset="-120"/>
                <a:cs typeface="+mn-cs"/>
              </a:rPr>
              <a:t>/</a:t>
            </a:r>
            <a:r>
              <a:rPr kumimoji="0" lang="zh-TW" altLang="en-US" sz="1050" b="0" i="0" u="none" strike="noStrike" kern="0" cap="none" spc="0" normalizeH="0" baseline="0" noProof="0" dirty="0" smtClean="0">
                <a:ln>
                  <a:noFill/>
                </a:ln>
                <a:solidFill>
                  <a:srgbClr val="4472C4">
                    <a:lumMod val="20000"/>
                    <a:lumOff val="80000"/>
                  </a:srgbClr>
                </a:solidFill>
                <a:effectLst/>
                <a:uLnTx/>
                <a:uFillTx/>
                <a:latin typeface="Calibri"/>
                <a:ea typeface="微軟正黑體" panose="020B0604030504040204" pitchFamily="34" charset="-120"/>
                <a:cs typeface="+mn-cs"/>
              </a:rPr>
              <a:t>晶圓運輸</a:t>
            </a:r>
            <a:r>
              <a:rPr kumimoji="0" lang="zh-TW" altLang="en-US" sz="1050" b="0" i="0" u="none" strike="noStrike" kern="0" cap="none" spc="0" normalizeH="0" baseline="0" noProof="0" dirty="0">
                <a:ln>
                  <a:noFill/>
                </a:ln>
                <a:solidFill>
                  <a:srgbClr val="4472C4">
                    <a:lumMod val="20000"/>
                    <a:lumOff val="80000"/>
                  </a:srgbClr>
                </a:solidFill>
                <a:effectLst/>
                <a:uLnTx/>
                <a:uFillTx/>
                <a:latin typeface="Calibri"/>
                <a:ea typeface="微軟正黑體" panose="020B0604030504040204" pitchFamily="34" charset="-120"/>
                <a:cs typeface="+mn-cs"/>
              </a:rPr>
              <a:t>管理</a:t>
            </a:r>
            <a:endParaRPr kumimoji="0" lang="en-US" altLang="zh-TW" sz="1050" b="0" i="0" u="none" strike="noStrike" kern="0" cap="none" spc="0" normalizeH="0" baseline="0" noProof="0" dirty="0">
              <a:ln>
                <a:noFill/>
              </a:ln>
              <a:solidFill>
                <a:srgbClr val="4472C4">
                  <a:lumMod val="20000"/>
                  <a:lumOff val="80000"/>
                </a:srgbClr>
              </a:solidFill>
              <a:effectLst/>
              <a:uLnTx/>
              <a:uFillTx/>
              <a:latin typeface="Calibri"/>
              <a:ea typeface="微軟正黑體" panose="020B0604030504040204" pitchFamily="34" charset="-120"/>
              <a:cs typeface="+mn-cs"/>
            </a:endParaRPr>
          </a:p>
          <a:p>
            <a:pPr marL="0" marR="0" lvl="0" indent="0" algn="l" defTabSz="1087787" rtl="0" eaLnBrk="1" fontAlgn="auto" latinLnBrk="0" hangingPunct="1">
              <a:lnSpc>
                <a:spcPct val="150000"/>
              </a:lnSpc>
              <a:spcBef>
                <a:spcPts val="0"/>
              </a:spcBef>
              <a:spcAft>
                <a:spcPts val="0"/>
              </a:spcAft>
              <a:buClrTx/>
              <a:buSzTx/>
              <a:buFontTx/>
              <a:buNone/>
              <a:tabLst/>
              <a:defRPr/>
            </a:pPr>
            <a:r>
              <a:rPr kumimoji="0" lang="en-US" altLang="zh-TW" sz="1050" b="0" i="0" u="none" strike="noStrike" kern="0" cap="none" spc="0" normalizeH="0" baseline="0" noProof="0" dirty="0" smtClean="0">
                <a:ln>
                  <a:noFill/>
                </a:ln>
                <a:solidFill>
                  <a:srgbClr val="4472C4">
                    <a:lumMod val="20000"/>
                    <a:lumOff val="80000"/>
                  </a:srgbClr>
                </a:solidFill>
                <a:effectLst/>
                <a:uLnTx/>
                <a:uFillTx/>
                <a:latin typeface="Calibri"/>
                <a:ea typeface="微軟正黑體" panose="020B0604030504040204" pitchFamily="34" charset="-120"/>
                <a:cs typeface="+mn-cs"/>
              </a:rPr>
              <a:t>- </a:t>
            </a:r>
            <a:r>
              <a:rPr kumimoji="0" lang="zh-TW" altLang="en-US" sz="1050" b="0" i="0" u="none" strike="noStrike" kern="0" cap="none" spc="0" normalizeH="0" baseline="0" noProof="0" dirty="0" smtClean="0">
                <a:ln>
                  <a:noFill/>
                </a:ln>
                <a:solidFill>
                  <a:srgbClr val="4472C4">
                    <a:lumMod val="20000"/>
                    <a:lumOff val="80000"/>
                  </a:srgbClr>
                </a:solidFill>
                <a:effectLst/>
                <a:uLnTx/>
                <a:uFillTx/>
                <a:latin typeface="Calibri"/>
                <a:ea typeface="微軟正黑體" panose="020B0604030504040204" pitchFamily="34" charset="-120"/>
                <a:cs typeface="+mn-cs"/>
              </a:rPr>
              <a:t>出口貨</a:t>
            </a:r>
            <a:r>
              <a:rPr kumimoji="0" lang="zh-TW" altLang="en-US" sz="1050" b="0" i="0" u="none" strike="noStrike" kern="0" cap="none" spc="0" normalizeH="0" baseline="0" noProof="0" dirty="0">
                <a:ln>
                  <a:noFill/>
                </a:ln>
                <a:solidFill>
                  <a:srgbClr val="4472C4">
                    <a:lumMod val="20000"/>
                    <a:lumOff val="80000"/>
                  </a:srgbClr>
                </a:solidFill>
                <a:effectLst/>
                <a:uLnTx/>
                <a:uFillTx/>
                <a:latin typeface="Calibri"/>
                <a:ea typeface="微軟正黑體" panose="020B0604030504040204" pitchFamily="34" charset="-120"/>
                <a:cs typeface="+mn-cs"/>
              </a:rPr>
              <a:t>況即時</a:t>
            </a:r>
            <a:r>
              <a:rPr kumimoji="0" lang="zh-TW" altLang="en-US" sz="1050" b="0" i="0" u="none" strike="noStrike" kern="0" cap="none" spc="0" normalizeH="0" baseline="0" noProof="0" dirty="0" smtClean="0">
                <a:ln>
                  <a:noFill/>
                </a:ln>
                <a:solidFill>
                  <a:srgbClr val="4472C4">
                    <a:lumMod val="20000"/>
                    <a:lumOff val="80000"/>
                  </a:srgbClr>
                </a:solidFill>
                <a:effectLst/>
                <a:uLnTx/>
                <a:uFillTx/>
                <a:latin typeface="Calibri"/>
                <a:ea typeface="微軟正黑體" panose="020B0604030504040204" pitchFamily="34" charset="-120"/>
                <a:cs typeface="+mn-cs"/>
              </a:rPr>
              <a:t>追蹤</a:t>
            </a:r>
            <a:endParaRPr kumimoji="0" lang="en-US" altLang="zh-TW" sz="1050" b="0" i="0" u="none" strike="noStrike" kern="0" cap="none" spc="0" normalizeH="0" baseline="0" noProof="0" dirty="0">
              <a:ln>
                <a:noFill/>
              </a:ln>
              <a:solidFill>
                <a:srgbClr val="4472C4">
                  <a:lumMod val="20000"/>
                  <a:lumOff val="80000"/>
                </a:srgbClr>
              </a:solidFill>
              <a:effectLst/>
              <a:uLnTx/>
              <a:uFillTx/>
              <a:latin typeface="Calibri"/>
              <a:ea typeface="微軟正黑體" panose="020B0604030504040204" pitchFamily="34" charset="-120"/>
              <a:cs typeface="+mn-cs"/>
            </a:endParaRPr>
          </a:p>
        </p:txBody>
      </p:sp>
      <p:sp>
        <p:nvSpPr>
          <p:cNvPr id="85" name="矩形 84"/>
          <p:cNvSpPr/>
          <p:nvPr/>
        </p:nvSpPr>
        <p:spPr>
          <a:xfrm>
            <a:off x="4200886" y="4089458"/>
            <a:ext cx="973343" cy="761747"/>
          </a:xfrm>
          <a:prstGeom prst="rect">
            <a:avLst/>
          </a:prstGeom>
        </p:spPr>
        <p:txBody>
          <a:bodyPr wrap="none">
            <a:spAutoFit/>
          </a:bodyPr>
          <a:lstStyle/>
          <a:p>
            <a:pPr marL="171450" marR="0" lvl="0" indent="-171450" algn="l" defTabSz="1087787"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zh-TW" altLang="en-US" sz="1200" b="0" i="0" u="none" strike="noStrike" kern="1200" cap="none" spc="0" normalizeH="0" baseline="0" noProof="0" dirty="0">
                <a:ln>
                  <a:noFill/>
                </a:ln>
                <a:solidFill>
                  <a:srgbClr val="FFC000"/>
                </a:solidFill>
                <a:effectLst/>
                <a:uLnTx/>
                <a:uFillTx/>
                <a:latin typeface="Calibri"/>
                <a:ea typeface="微软雅黑"/>
                <a:cs typeface="+mn-cs"/>
              </a:rPr>
              <a:t>數位</a:t>
            </a:r>
            <a:r>
              <a:rPr kumimoji="0" lang="zh-TW" altLang="en-US" sz="1200" b="0" i="0" u="none" strike="noStrike" kern="1200" cap="none" spc="0" normalizeH="0" baseline="0" noProof="0" dirty="0" smtClean="0">
                <a:ln>
                  <a:noFill/>
                </a:ln>
                <a:solidFill>
                  <a:srgbClr val="FFC000"/>
                </a:solidFill>
                <a:effectLst/>
                <a:uLnTx/>
                <a:uFillTx/>
                <a:latin typeface="Calibri"/>
                <a:ea typeface="微软雅黑"/>
                <a:cs typeface="+mn-cs"/>
              </a:rPr>
              <a:t>工具</a:t>
            </a:r>
            <a:endParaRPr kumimoji="0" lang="en-US" altLang="zh-TW" sz="1200" b="0" i="0" u="none" strike="noStrike" kern="1200" cap="none" spc="0" normalizeH="0" baseline="0" noProof="0" dirty="0" smtClean="0">
              <a:ln>
                <a:noFill/>
              </a:ln>
              <a:solidFill>
                <a:srgbClr val="FFC000"/>
              </a:solidFill>
              <a:effectLst/>
              <a:uLnTx/>
              <a:uFillTx/>
              <a:latin typeface="Calibri"/>
              <a:ea typeface="微软雅黑"/>
              <a:cs typeface="+mn-cs"/>
            </a:endParaRPr>
          </a:p>
          <a:p>
            <a:pPr marL="0" marR="0" lvl="0" indent="0" algn="l" defTabSz="1087787" rtl="0" eaLnBrk="1" fontAlgn="auto" latinLnBrk="0" hangingPunct="1">
              <a:lnSpc>
                <a:spcPct val="150000"/>
              </a:lnSpc>
              <a:spcBef>
                <a:spcPts val="0"/>
              </a:spcBef>
              <a:spcAft>
                <a:spcPts val="0"/>
              </a:spcAft>
              <a:buClrTx/>
              <a:buSzTx/>
              <a:buFontTx/>
              <a:buNone/>
              <a:tabLst/>
              <a:defRPr/>
            </a:pPr>
            <a:r>
              <a:rPr kumimoji="0" lang="en-US" altLang="zh-TW" sz="1050" b="0" i="0" u="none" strike="noStrike" kern="0" cap="none" spc="0" normalizeH="0" baseline="0" noProof="0" dirty="0" smtClean="0">
                <a:ln>
                  <a:noFill/>
                </a:ln>
                <a:solidFill>
                  <a:srgbClr val="4472C4">
                    <a:lumMod val="20000"/>
                    <a:lumOff val="80000"/>
                  </a:srgbClr>
                </a:solidFill>
                <a:effectLst/>
                <a:uLnTx/>
                <a:uFillTx/>
                <a:latin typeface="Calibri"/>
                <a:ea typeface="微軟正黑體" panose="020B0604030504040204" pitchFamily="34" charset="-120"/>
                <a:cs typeface="+mn-cs"/>
              </a:rPr>
              <a:t>- </a:t>
            </a:r>
            <a:r>
              <a:rPr kumimoji="0" lang="zh-TW" altLang="en-US" sz="1050" b="0" i="0" u="none" strike="noStrike" kern="0" cap="none" spc="0" normalizeH="0" baseline="0" noProof="0" dirty="0" smtClean="0">
                <a:ln>
                  <a:noFill/>
                </a:ln>
                <a:solidFill>
                  <a:srgbClr val="4472C4">
                    <a:lumMod val="20000"/>
                    <a:lumOff val="80000"/>
                  </a:srgbClr>
                </a:solidFill>
                <a:effectLst/>
                <a:uLnTx/>
                <a:uFillTx/>
                <a:latin typeface="Calibri"/>
                <a:ea typeface="微軟正黑體" panose="020B0604030504040204" pitchFamily="34" charset="-120"/>
                <a:cs typeface="+mn-cs"/>
              </a:rPr>
              <a:t>表單大師</a:t>
            </a:r>
            <a:endParaRPr kumimoji="0" lang="en-US" altLang="zh-TW" sz="1050" b="0" i="0" u="none" strike="noStrike" kern="0" cap="none" spc="0" normalizeH="0" baseline="0" noProof="0" dirty="0" smtClean="0">
              <a:ln>
                <a:noFill/>
              </a:ln>
              <a:solidFill>
                <a:srgbClr val="4472C4">
                  <a:lumMod val="20000"/>
                  <a:lumOff val="80000"/>
                </a:srgbClr>
              </a:solidFill>
              <a:effectLst/>
              <a:uLnTx/>
              <a:uFillTx/>
              <a:latin typeface="Calibri"/>
              <a:ea typeface="微軟正黑體" panose="020B0604030504040204" pitchFamily="34" charset="-120"/>
              <a:cs typeface="+mn-cs"/>
            </a:endParaRPr>
          </a:p>
          <a:p>
            <a:pPr marL="0" marR="0" lvl="0" indent="0" algn="l" defTabSz="1087787" rtl="0" eaLnBrk="1" fontAlgn="auto" latinLnBrk="0" hangingPunct="1">
              <a:lnSpc>
                <a:spcPct val="150000"/>
              </a:lnSpc>
              <a:spcBef>
                <a:spcPts val="0"/>
              </a:spcBef>
              <a:spcAft>
                <a:spcPts val="0"/>
              </a:spcAft>
              <a:buClrTx/>
              <a:buSzTx/>
              <a:buFontTx/>
              <a:buNone/>
              <a:tabLst/>
              <a:defRPr/>
            </a:pPr>
            <a:r>
              <a:rPr kumimoji="0" lang="en-US" altLang="zh-TW" sz="1050" b="0" i="0" u="none" strike="noStrike" kern="0" cap="none" spc="0" normalizeH="0" baseline="0" noProof="0" dirty="0" smtClean="0">
                <a:ln>
                  <a:noFill/>
                </a:ln>
                <a:solidFill>
                  <a:srgbClr val="4472C4">
                    <a:lumMod val="20000"/>
                    <a:lumOff val="80000"/>
                  </a:srgbClr>
                </a:solidFill>
                <a:effectLst/>
                <a:uLnTx/>
                <a:uFillTx/>
                <a:latin typeface="Calibri"/>
                <a:ea typeface="微軟正黑體" panose="020B0604030504040204" pitchFamily="34" charset="-120"/>
                <a:cs typeface="+mn-cs"/>
              </a:rPr>
              <a:t>- </a:t>
            </a:r>
            <a:r>
              <a:rPr kumimoji="0" lang="en-US" altLang="zh-TW" sz="1050" b="0" i="0" u="none" strike="noStrike" kern="0" cap="none" spc="0" normalizeH="0" baseline="0" noProof="0" dirty="0" err="1" smtClean="0">
                <a:ln>
                  <a:noFill/>
                </a:ln>
                <a:solidFill>
                  <a:srgbClr val="4472C4">
                    <a:lumMod val="20000"/>
                    <a:lumOff val="80000"/>
                  </a:srgbClr>
                </a:solidFill>
                <a:effectLst/>
                <a:uLnTx/>
                <a:uFillTx/>
                <a:latin typeface="Calibri"/>
                <a:ea typeface="微軟正黑體" panose="020B0604030504040204" pitchFamily="34" charset="-120"/>
                <a:cs typeface="+mn-cs"/>
              </a:rPr>
              <a:t>eMemo</a:t>
            </a:r>
            <a:endParaRPr kumimoji="0" lang="en-US" altLang="zh-TW" sz="1050" b="0" i="0" u="none" strike="noStrike" kern="0" cap="none" spc="0" normalizeH="0" baseline="0" noProof="0" dirty="0">
              <a:ln>
                <a:noFill/>
              </a:ln>
              <a:solidFill>
                <a:srgbClr val="4472C4">
                  <a:lumMod val="20000"/>
                  <a:lumOff val="80000"/>
                </a:srgbClr>
              </a:solidFill>
              <a:effectLst/>
              <a:uLnTx/>
              <a:uFillTx/>
              <a:latin typeface="Calibri"/>
              <a:ea typeface="微軟正黑體" panose="020B0604030504040204" pitchFamily="34" charset="-120"/>
              <a:cs typeface="+mn-cs"/>
            </a:endParaRPr>
          </a:p>
        </p:txBody>
      </p:sp>
      <p:cxnSp>
        <p:nvCxnSpPr>
          <p:cNvPr id="86" name="肘形接點 85"/>
          <p:cNvCxnSpPr>
            <a:stCxn id="39" idx="2"/>
            <a:endCxn id="83" idx="0"/>
          </p:cNvCxnSpPr>
          <p:nvPr/>
        </p:nvCxnSpPr>
        <p:spPr>
          <a:xfrm rot="16200000" flipH="1">
            <a:off x="2108802" y="3298265"/>
            <a:ext cx="409970" cy="1172418"/>
          </a:xfrm>
          <a:prstGeom prst="bentConnector3">
            <a:avLst>
              <a:gd name="adj1" fmla="val 50000"/>
            </a:avLst>
          </a:prstGeom>
          <a:ln w="381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90" name="肘形接點 89"/>
          <p:cNvCxnSpPr>
            <a:stCxn id="39" idx="2"/>
            <a:endCxn id="85" idx="0"/>
          </p:cNvCxnSpPr>
          <p:nvPr/>
        </p:nvCxnSpPr>
        <p:spPr>
          <a:xfrm rot="16200000" flipH="1">
            <a:off x="3002584" y="2404483"/>
            <a:ext cx="409969" cy="2959980"/>
          </a:xfrm>
          <a:prstGeom prst="bentConnector3">
            <a:avLst>
              <a:gd name="adj1" fmla="val 50000"/>
            </a:avLst>
          </a:prstGeom>
          <a:ln w="381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33778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6</a:t>
            </a:fld>
            <a:endParaRPr lang="zh-CN" altLang="en-US">
              <a:solidFill>
                <a:prstClr val="black">
                  <a:tint val="75000"/>
                </a:prstClr>
              </a:solidFill>
            </a:endParaRPr>
          </a:p>
        </p:txBody>
      </p:sp>
      <p:sp>
        <p:nvSpPr>
          <p:cNvPr id="4" name="標題 3"/>
          <p:cNvSpPr txBox="1">
            <a:spLocks/>
          </p:cNvSpPr>
          <p:nvPr/>
        </p:nvSpPr>
        <p:spPr>
          <a:xfrm>
            <a:off x="0" y="1923678"/>
            <a:ext cx="9144000" cy="648072"/>
          </a:xfrm>
          <a:prstGeom prst="rect">
            <a:avLst/>
          </a:prstGeom>
          <a:effectLst>
            <a:outerShdw blurRad="50800" dist="38100" dir="2700000" algn="tl" rotWithShape="0">
              <a:prstClr val="black">
                <a:alpha val="40000"/>
              </a:prstClr>
            </a:outerShdw>
          </a:effectLst>
        </p:spPr>
        <p:txBody>
          <a:bodyPr vert="horz" lIns="103368" tIns="51683" rIns="103368" bIns="51683" rtlCol="0" anchor="ctr">
            <a:normAutofit fontScale="97500" lnSpcReduction="10000"/>
          </a:bodyPr>
          <a:lstStyle>
            <a:lvl1pPr algn="ctr" defTabSz="741806" rtl="0" eaLnBrk="1" latinLnBrk="0" hangingPunct="1">
              <a:lnSpc>
                <a:spcPct val="90000"/>
              </a:lnSpc>
              <a:spcBef>
                <a:spcPct val="0"/>
              </a:spcBef>
              <a:buNone/>
              <a:defRPr lang="zh-TW" altLang="en-US" sz="4300" b="0" kern="1200" dirty="0">
                <a:solidFill>
                  <a:schemeClr val="bg1"/>
                </a:solidFill>
                <a:effectLst>
                  <a:glow rad="139700">
                    <a:schemeClr val="accent5">
                      <a:satMod val="175000"/>
                      <a:alpha val="40000"/>
                    </a:schemeClr>
                  </a:glow>
                </a:effectLst>
                <a:latin typeface="Century Gothic" pitchFamily="34" charset="0"/>
                <a:ea typeface="Microsoft YaHei" pitchFamily="34" charset="-122"/>
                <a:cs typeface="+mj-cs"/>
              </a:defRPr>
            </a:lvl1pPr>
          </a:lstStyle>
          <a:p>
            <a:pPr marL="0" marR="0" lvl="0" indent="0" algn="ctr" defTabSz="741806" rtl="0" eaLnBrk="1" fontAlgn="auto" latinLnBrk="0" hangingPunct="1">
              <a:lnSpc>
                <a:spcPct val="90000"/>
              </a:lnSpc>
              <a:spcBef>
                <a:spcPct val="0"/>
              </a:spcBef>
              <a:spcAft>
                <a:spcPts val="0"/>
              </a:spcAft>
              <a:buClrTx/>
              <a:buSzTx/>
              <a:buFontTx/>
              <a:buNone/>
              <a:tabLst/>
              <a:defRPr/>
            </a:pPr>
            <a:r>
              <a:rPr lang="zh-TW" altLang="en-US" b="1" dirty="0" smtClean="0">
                <a:solidFill>
                  <a:sysClr val="window" lastClr="FFFFFF"/>
                </a:solidFill>
                <a:effectLst>
                  <a:glow rad="139700">
                    <a:srgbClr val="4472C4">
                      <a:satMod val="175000"/>
                      <a:alpha val="40000"/>
                    </a:srgbClr>
                  </a:glow>
                </a:effectLst>
                <a:latin typeface="微軟正黑體" panose="020B0604030504040204" pitchFamily="34" charset="-120"/>
                <a:ea typeface="微軟正黑體" panose="020B0604030504040204" pitchFamily="34" charset="-120"/>
              </a:rPr>
              <a:t>過去貢獻</a:t>
            </a:r>
            <a:endParaRPr kumimoji="0" lang="zh-TW" altLang="en-US" sz="4300" b="1" i="0" u="none" strike="noStrike" kern="1200" cap="none" spc="0" normalizeH="0" baseline="0" noProof="0" dirty="0">
              <a:ln>
                <a:noFill/>
              </a:ln>
              <a:solidFill>
                <a:sysClr val="window" lastClr="FFFFFF"/>
              </a:solidFill>
              <a:effectLst>
                <a:glow rad="139700">
                  <a:srgbClr val="4472C4">
                    <a:satMod val="175000"/>
                    <a:alpha val="40000"/>
                  </a:srgbClr>
                </a:glow>
              </a:effectLst>
              <a:uLnTx/>
              <a:uFillTx/>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626547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60"/>
          <p:cNvSpPr/>
          <p:nvPr/>
        </p:nvSpPr>
        <p:spPr>
          <a:xfrm rot="1023279">
            <a:off x="6553332" y="1344685"/>
            <a:ext cx="1482988" cy="291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2" name="投影片編號版面配置區 1"/>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7</a:t>
            </a:fld>
            <a:endParaRPr lang="zh-CN" altLang="en-US">
              <a:solidFill>
                <a:prstClr val="black">
                  <a:tint val="75000"/>
                </a:prstClr>
              </a:solidFill>
            </a:endParaRPr>
          </a:p>
        </p:txBody>
      </p:sp>
      <p:grpSp>
        <p:nvGrpSpPr>
          <p:cNvPr id="52" name="组合 24"/>
          <p:cNvGrpSpPr/>
          <p:nvPr/>
        </p:nvGrpSpPr>
        <p:grpSpPr>
          <a:xfrm>
            <a:off x="335756" y="213353"/>
            <a:ext cx="385161" cy="431802"/>
            <a:chOff x="447675" y="367239"/>
            <a:chExt cx="513548" cy="575736"/>
          </a:xfrm>
        </p:grpSpPr>
        <p:sp>
          <p:nvSpPr>
            <p:cNvPr id="53" name="等腰三角形 52"/>
            <p:cNvSpPr/>
            <p:nvPr/>
          </p:nvSpPr>
          <p:spPr>
            <a:xfrm rot="5400000">
              <a:off x="414282" y="400632"/>
              <a:ext cx="484204" cy="417418"/>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sp>
          <p:nvSpPr>
            <p:cNvPr id="54" name="等腰三角形 53"/>
            <p:cNvSpPr/>
            <p:nvPr/>
          </p:nvSpPr>
          <p:spPr>
            <a:xfrm rot="5400000">
              <a:off x="581357" y="563109"/>
              <a:ext cx="408004" cy="351728"/>
            </a:xfrm>
            <a:prstGeom prst="triangle">
              <a:avLst/>
            </a:prstGeom>
            <a:solidFill>
              <a:srgbClr val="2A999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grpSp>
      <p:sp>
        <p:nvSpPr>
          <p:cNvPr id="55" name="矩形 54"/>
          <p:cNvSpPr/>
          <p:nvPr/>
        </p:nvSpPr>
        <p:spPr>
          <a:xfrm>
            <a:off x="766776" y="148409"/>
            <a:ext cx="7920000" cy="500135"/>
          </a:xfrm>
          <a:prstGeom prst="rect">
            <a:avLst/>
          </a:prstGeom>
        </p:spPr>
        <p:txBody>
          <a:bodyPr wrap="square" lIns="68579" tIns="34289" rIns="68579" bIns="34289">
            <a:spAutoFit/>
          </a:bodyPr>
          <a:lstStyle/>
          <a:p>
            <a:pPr defTabSz="685783"/>
            <a:r>
              <a:rPr lang="zh-TW" altLang="en-US"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過去貢獻 </a:t>
            </a:r>
            <a:r>
              <a:rPr lang="en-US" altLang="zh-TW"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t>
            </a:r>
            <a:r>
              <a:rPr lang="en-US" altLang="zh-TW" sz="2000" b="1" dirty="0" smtClean="0">
                <a:solidFill>
                  <a:srgbClr val="FFC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 </a:t>
            </a:r>
            <a:r>
              <a:rPr lang="zh-TW" altLang="en-US" sz="2800" b="1" dirty="0" smtClean="0">
                <a:solidFill>
                  <a:srgbClr val="FFC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物流供應鏈管理</a:t>
            </a:r>
            <a:endParaRPr lang="zh-CN" altLang="en-US" sz="18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9" name="矩形 8"/>
          <p:cNvSpPr/>
          <p:nvPr/>
        </p:nvSpPr>
        <p:spPr>
          <a:xfrm rot="4247410">
            <a:off x="3702264" y="1870865"/>
            <a:ext cx="670584" cy="291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10" name="矩形 9"/>
          <p:cNvSpPr/>
          <p:nvPr/>
        </p:nvSpPr>
        <p:spPr>
          <a:xfrm rot="19988764">
            <a:off x="5659321" y="2467078"/>
            <a:ext cx="1224136" cy="291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11" name="菱形 10"/>
          <p:cNvSpPr/>
          <p:nvPr/>
        </p:nvSpPr>
        <p:spPr>
          <a:xfrm>
            <a:off x="6527899" y="1987186"/>
            <a:ext cx="1305851" cy="65474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12" name="菱形 11"/>
          <p:cNvSpPr/>
          <p:nvPr/>
        </p:nvSpPr>
        <p:spPr>
          <a:xfrm>
            <a:off x="5733835" y="936563"/>
            <a:ext cx="1305851" cy="65474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13" name="矩形 12"/>
          <p:cNvSpPr/>
          <p:nvPr/>
        </p:nvSpPr>
        <p:spPr>
          <a:xfrm>
            <a:off x="4694733" y="1118204"/>
            <a:ext cx="1398661" cy="291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14" name="矩形 13"/>
          <p:cNvSpPr/>
          <p:nvPr/>
        </p:nvSpPr>
        <p:spPr>
          <a:xfrm rot="2112792">
            <a:off x="5171974" y="2533860"/>
            <a:ext cx="763201" cy="291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15" name="矩形 14"/>
          <p:cNvSpPr/>
          <p:nvPr/>
        </p:nvSpPr>
        <p:spPr>
          <a:xfrm>
            <a:off x="4250413" y="2268795"/>
            <a:ext cx="1224136" cy="291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16" name="菱形 15"/>
          <p:cNvSpPr/>
          <p:nvPr/>
        </p:nvSpPr>
        <p:spPr>
          <a:xfrm>
            <a:off x="3556630" y="2213745"/>
            <a:ext cx="1305851" cy="65474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17" name="菱形 16"/>
          <p:cNvSpPr/>
          <p:nvPr/>
        </p:nvSpPr>
        <p:spPr>
          <a:xfrm>
            <a:off x="817620" y="1881169"/>
            <a:ext cx="1305851" cy="65474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18" name="矩形 17"/>
          <p:cNvSpPr/>
          <p:nvPr/>
        </p:nvSpPr>
        <p:spPr>
          <a:xfrm rot="1591591">
            <a:off x="1155940" y="1347585"/>
            <a:ext cx="1430265" cy="2882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19" name="菱形 18"/>
          <p:cNvSpPr/>
          <p:nvPr/>
        </p:nvSpPr>
        <p:spPr>
          <a:xfrm>
            <a:off x="539552" y="991969"/>
            <a:ext cx="1305851" cy="65474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20" name="文字方塊 19"/>
          <p:cNvSpPr txBox="1"/>
          <p:nvPr/>
        </p:nvSpPr>
        <p:spPr>
          <a:xfrm>
            <a:off x="2711240" y="1263935"/>
            <a:ext cx="646331" cy="276999"/>
          </a:xfrm>
          <a:prstGeom prst="rect">
            <a:avLst/>
          </a:prstGeom>
          <a:noFill/>
        </p:spPr>
        <p:txBody>
          <a:bodyPr wrap="none" rtlCol="0">
            <a:spAutoFit/>
          </a:bodyPr>
          <a:lstStyle/>
          <a:p>
            <a:pPr marL="0" marR="0" lvl="0" indent="0" algn="l" defTabSz="91431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smtClean="0">
                <a:ln>
                  <a:noFill/>
                </a:ln>
                <a:solidFill>
                  <a:srgbClr val="ED7D31">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rPr>
              <a:t>線邊倉</a:t>
            </a:r>
            <a:endParaRPr kumimoji="0" lang="zh-TW" altLang="en-US" sz="1200" b="1" i="0" u="none" strike="noStrike" kern="1200" cap="none" spc="0" normalizeH="0" baseline="0" noProof="0" dirty="0">
              <a:ln>
                <a:noFill/>
              </a:ln>
              <a:solidFill>
                <a:srgbClr val="ED7D31">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endParaRPr>
          </a:p>
        </p:txBody>
      </p:sp>
      <p:grpSp>
        <p:nvGrpSpPr>
          <p:cNvPr id="21" name="群組 20"/>
          <p:cNvGrpSpPr/>
          <p:nvPr/>
        </p:nvGrpSpPr>
        <p:grpSpPr>
          <a:xfrm>
            <a:off x="4898192" y="1903111"/>
            <a:ext cx="1115814" cy="787853"/>
            <a:chOff x="2601790" y="2532150"/>
            <a:chExt cx="1208798" cy="1050470"/>
          </a:xfrm>
        </p:grpSpPr>
        <p:sp>
          <p:nvSpPr>
            <p:cNvPr id="49" name="圓角矩形 48"/>
            <p:cNvSpPr/>
            <p:nvPr/>
          </p:nvSpPr>
          <p:spPr>
            <a:xfrm>
              <a:off x="2601790" y="3102567"/>
              <a:ext cx="1208798" cy="48005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774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smtClean="0">
                  <a:ln>
                    <a:noFill/>
                  </a:ln>
                  <a:solidFill>
                    <a:srgbClr val="70AD47">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rPr>
                <a:t>測試廠</a:t>
              </a:r>
              <a:endParaRPr kumimoji="0" lang="zh-TW" altLang="en-US" sz="1200" b="1" i="0" u="none" strike="noStrike" kern="1200" cap="none" spc="0" normalizeH="0" baseline="0" noProof="0" dirty="0">
                <a:ln>
                  <a:noFill/>
                </a:ln>
                <a:solidFill>
                  <a:srgbClr val="70AD47">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endParaRPr>
            </a:p>
          </p:txBody>
        </p:sp>
        <p:pic>
          <p:nvPicPr>
            <p:cNvPr id="50" name="圖片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1871" y="2532150"/>
              <a:ext cx="685800" cy="644652"/>
            </a:xfrm>
            <a:prstGeom prst="rect">
              <a:avLst/>
            </a:prstGeom>
          </p:spPr>
        </p:pic>
      </p:grpSp>
      <p:grpSp>
        <p:nvGrpSpPr>
          <p:cNvPr id="22" name="群組 21"/>
          <p:cNvGrpSpPr/>
          <p:nvPr/>
        </p:nvGrpSpPr>
        <p:grpSpPr>
          <a:xfrm>
            <a:off x="5557552" y="2262837"/>
            <a:ext cx="1115814" cy="821674"/>
            <a:chOff x="2601790" y="2436139"/>
            <a:chExt cx="1208798" cy="1095565"/>
          </a:xfrm>
        </p:grpSpPr>
        <p:sp>
          <p:nvSpPr>
            <p:cNvPr id="47" name="圓角矩形 46"/>
            <p:cNvSpPr/>
            <p:nvPr/>
          </p:nvSpPr>
          <p:spPr>
            <a:xfrm>
              <a:off x="2601790" y="3051651"/>
              <a:ext cx="1208798" cy="48005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774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smtClean="0">
                  <a:ln>
                    <a:noFill/>
                  </a:ln>
                  <a:solidFill>
                    <a:srgbClr val="70AD47">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rPr>
                <a:t>測試廠</a:t>
              </a:r>
              <a:endParaRPr kumimoji="0" lang="zh-TW" altLang="en-US" sz="1200" b="1" i="0" u="none" strike="noStrike" kern="1200" cap="none" spc="0" normalizeH="0" baseline="0" noProof="0" dirty="0">
                <a:ln>
                  <a:noFill/>
                </a:ln>
                <a:solidFill>
                  <a:srgbClr val="70AD47">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endParaRPr>
            </a:p>
          </p:txBody>
        </p:sp>
        <p:pic>
          <p:nvPicPr>
            <p:cNvPr id="48" name="圖片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1871" y="2436139"/>
              <a:ext cx="685800" cy="644652"/>
            </a:xfrm>
            <a:prstGeom prst="rect">
              <a:avLst/>
            </a:prstGeom>
          </p:spPr>
        </p:pic>
      </p:grpSp>
      <p:sp>
        <p:nvSpPr>
          <p:cNvPr id="23" name="矩形 22"/>
          <p:cNvSpPr/>
          <p:nvPr/>
        </p:nvSpPr>
        <p:spPr>
          <a:xfrm rot="19988764">
            <a:off x="1772254" y="1758769"/>
            <a:ext cx="1242058" cy="291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24" name="矩形 23"/>
          <p:cNvSpPr/>
          <p:nvPr/>
        </p:nvSpPr>
        <p:spPr>
          <a:xfrm>
            <a:off x="2860891" y="1508007"/>
            <a:ext cx="1224136" cy="291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grpSp>
        <p:nvGrpSpPr>
          <p:cNvPr id="25" name="群組 24"/>
          <p:cNvGrpSpPr/>
          <p:nvPr/>
        </p:nvGrpSpPr>
        <p:grpSpPr>
          <a:xfrm>
            <a:off x="3141547" y="1034436"/>
            <a:ext cx="1115814" cy="833611"/>
            <a:chOff x="2601790" y="2677420"/>
            <a:chExt cx="1208798" cy="1111481"/>
          </a:xfrm>
        </p:grpSpPr>
        <p:sp>
          <p:nvSpPr>
            <p:cNvPr id="45" name="圓角矩形 44"/>
            <p:cNvSpPr/>
            <p:nvPr/>
          </p:nvSpPr>
          <p:spPr>
            <a:xfrm>
              <a:off x="2601790" y="3308848"/>
              <a:ext cx="1208798" cy="48005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774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smtClean="0">
                  <a:ln>
                    <a:noFill/>
                  </a:ln>
                  <a:solidFill>
                    <a:srgbClr val="70AD47">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rPr>
                <a:t>封裝廠</a:t>
              </a:r>
              <a:endParaRPr kumimoji="0" lang="zh-TW" altLang="en-US" sz="1200" b="1" i="0" u="none" strike="noStrike" kern="1200" cap="none" spc="0" normalizeH="0" baseline="0" noProof="0" dirty="0">
                <a:ln>
                  <a:noFill/>
                </a:ln>
                <a:solidFill>
                  <a:srgbClr val="70AD47">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endParaRPr>
            </a:p>
          </p:txBody>
        </p:sp>
        <p:pic>
          <p:nvPicPr>
            <p:cNvPr id="46" name="圖片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1871" y="2677420"/>
              <a:ext cx="685800" cy="644652"/>
            </a:xfrm>
            <a:prstGeom prst="rect">
              <a:avLst/>
            </a:prstGeom>
          </p:spPr>
        </p:pic>
      </p:grpSp>
      <p:sp>
        <p:nvSpPr>
          <p:cNvPr id="26" name="矩形 25"/>
          <p:cNvSpPr/>
          <p:nvPr/>
        </p:nvSpPr>
        <p:spPr>
          <a:xfrm rot="19867404">
            <a:off x="3948178" y="1305836"/>
            <a:ext cx="898116" cy="291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grpSp>
        <p:nvGrpSpPr>
          <p:cNvPr id="27" name="群組 26"/>
          <p:cNvGrpSpPr/>
          <p:nvPr/>
        </p:nvGrpSpPr>
        <p:grpSpPr>
          <a:xfrm>
            <a:off x="4149659" y="627534"/>
            <a:ext cx="1115814" cy="808465"/>
            <a:chOff x="2601790" y="2655584"/>
            <a:chExt cx="1208798" cy="1077953"/>
          </a:xfrm>
        </p:grpSpPr>
        <p:sp>
          <p:nvSpPr>
            <p:cNvPr id="43" name="圓角矩形 42"/>
            <p:cNvSpPr/>
            <p:nvPr/>
          </p:nvSpPr>
          <p:spPr>
            <a:xfrm>
              <a:off x="2601790" y="3253484"/>
              <a:ext cx="1208798" cy="48005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774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smtClean="0">
                  <a:ln>
                    <a:noFill/>
                  </a:ln>
                  <a:solidFill>
                    <a:srgbClr val="70AD47">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rPr>
                <a:t>封裝廠</a:t>
              </a:r>
              <a:endParaRPr kumimoji="0" lang="zh-TW" altLang="en-US" sz="1200" b="1" i="0" u="none" strike="noStrike" kern="1200" cap="none" spc="0" normalizeH="0" baseline="0" noProof="0" dirty="0">
                <a:ln>
                  <a:noFill/>
                </a:ln>
                <a:solidFill>
                  <a:srgbClr val="70AD47">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endParaRPr>
            </a:p>
          </p:txBody>
        </p:sp>
        <p:pic>
          <p:nvPicPr>
            <p:cNvPr id="44" name="圖片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1871" y="2655584"/>
              <a:ext cx="685800" cy="644652"/>
            </a:xfrm>
            <a:prstGeom prst="rect">
              <a:avLst/>
            </a:prstGeom>
          </p:spPr>
        </p:pic>
      </p:grpSp>
      <p:grpSp>
        <p:nvGrpSpPr>
          <p:cNvPr id="28" name="群組 27"/>
          <p:cNvGrpSpPr/>
          <p:nvPr/>
        </p:nvGrpSpPr>
        <p:grpSpPr>
          <a:xfrm>
            <a:off x="792368" y="818408"/>
            <a:ext cx="800219" cy="644744"/>
            <a:chOff x="926677" y="874039"/>
            <a:chExt cx="800219" cy="644744"/>
          </a:xfrm>
        </p:grpSpPr>
        <p:sp>
          <p:nvSpPr>
            <p:cNvPr id="41" name="文字方塊 40"/>
            <p:cNvSpPr txBox="1"/>
            <p:nvPr/>
          </p:nvSpPr>
          <p:spPr>
            <a:xfrm>
              <a:off x="926677" y="1241784"/>
              <a:ext cx="800219" cy="276999"/>
            </a:xfrm>
            <a:prstGeom prst="rect">
              <a:avLst/>
            </a:prstGeom>
            <a:noFill/>
          </p:spPr>
          <p:txBody>
            <a:bodyPr wrap="none" rtlCol="0">
              <a:spAutoFit/>
            </a:bodyPr>
            <a:lstStyle>
              <a:defPPr>
                <a:defRPr lang="zh-TW"/>
              </a:defPPr>
              <a:lvl1pPr>
                <a:defRPr sz="1200" b="1">
                  <a:solidFill>
                    <a:schemeClr val="accent4"/>
                  </a:solidFill>
                  <a:effectLst>
                    <a:outerShdw blurRad="38100" dist="38100" dir="2700000" algn="tl">
                      <a:srgbClr val="000000">
                        <a:alpha val="43137"/>
                      </a:srgbClr>
                    </a:outerShdw>
                  </a:effectLst>
                </a:defRPr>
              </a:lvl1pPr>
            </a:lstStyle>
            <a:p>
              <a:pPr marL="0" marR="0" lvl="0" indent="0" algn="l" defTabSz="91431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FFC000">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rPr>
                <a:t>晶圓中心</a:t>
              </a:r>
            </a:p>
          </p:txBody>
        </p:sp>
        <p:pic>
          <p:nvPicPr>
            <p:cNvPr id="42" name="圖片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6363" y="874039"/>
              <a:ext cx="609600" cy="381000"/>
            </a:xfrm>
            <a:prstGeom prst="rect">
              <a:avLst/>
            </a:prstGeom>
          </p:spPr>
        </p:pic>
      </p:grpSp>
      <p:grpSp>
        <p:nvGrpSpPr>
          <p:cNvPr id="29" name="群組 28"/>
          <p:cNvGrpSpPr/>
          <p:nvPr/>
        </p:nvGrpSpPr>
        <p:grpSpPr>
          <a:xfrm>
            <a:off x="3655557" y="2012063"/>
            <a:ext cx="1107996" cy="667553"/>
            <a:chOff x="3789866" y="2067694"/>
            <a:chExt cx="1107996" cy="667553"/>
          </a:xfrm>
        </p:grpSpPr>
        <p:sp>
          <p:nvSpPr>
            <p:cNvPr id="39" name="文字方塊 38"/>
            <p:cNvSpPr txBox="1"/>
            <p:nvPr/>
          </p:nvSpPr>
          <p:spPr>
            <a:xfrm>
              <a:off x="3789866" y="2458248"/>
              <a:ext cx="1107996" cy="276999"/>
            </a:xfrm>
            <a:prstGeom prst="rect">
              <a:avLst/>
            </a:prstGeom>
            <a:noFill/>
          </p:spPr>
          <p:txBody>
            <a:bodyPr wrap="none" rtlCol="0">
              <a:spAutoFit/>
            </a:bodyPr>
            <a:lstStyle>
              <a:defPPr>
                <a:defRPr lang="zh-TW"/>
              </a:defPPr>
              <a:lvl1pPr>
                <a:defRPr sz="1200" b="1">
                  <a:solidFill>
                    <a:schemeClr val="accent4"/>
                  </a:solidFill>
                  <a:effectLst>
                    <a:outerShdw blurRad="38100" dist="38100" dir="2700000" algn="tl">
                      <a:srgbClr val="000000">
                        <a:alpha val="43137"/>
                      </a:srgbClr>
                    </a:outerShdw>
                  </a:effectLst>
                </a:defRPr>
              </a:lvl1pPr>
            </a:lstStyle>
            <a:p>
              <a:pPr marL="0" marR="0" lvl="0" indent="0" algn="l" defTabSz="91431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FFC000">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rPr>
                <a:t>測試廠領料室</a:t>
              </a:r>
            </a:p>
          </p:txBody>
        </p:sp>
        <p:pic>
          <p:nvPicPr>
            <p:cNvPr id="40" name="圖片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20512" y="2067694"/>
              <a:ext cx="609600" cy="381000"/>
            </a:xfrm>
            <a:prstGeom prst="rect">
              <a:avLst/>
            </a:prstGeom>
          </p:spPr>
        </p:pic>
      </p:grpSp>
      <p:grpSp>
        <p:nvGrpSpPr>
          <p:cNvPr id="30" name="群組 29"/>
          <p:cNvGrpSpPr/>
          <p:nvPr/>
        </p:nvGrpSpPr>
        <p:grpSpPr>
          <a:xfrm>
            <a:off x="1043608" y="1652023"/>
            <a:ext cx="800219" cy="678200"/>
            <a:chOff x="1199975" y="1707654"/>
            <a:chExt cx="800219" cy="678200"/>
          </a:xfrm>
        </p:grpSpPr>
        <p:sp>
          <p:nvSpPr>
            <p:cNvPr id="37" name="文字方塊 36"/>
            <p:cNvSpPr txBox="1"/>
            <p:nvPr/>
          </p:nvSpPr>
          <p:spPr>
            <a:xfrm>
              <a:off x="1199975" y="2108855"/>
              <a:ext cx="800219" cy="276999"/>
            </a:xfrm>
            <a:prstGeom prst="rect">
              <a:avLst/>
            </a:prstGeom>
            <a:noFill/>
          </p:spPr>
          <p:txBody>
            <a:bodyPr wrap="none" rtlCol="0">
              <a:spAutoFit/>
            </a:bodyPr>
            <a:lstStyle>
              <a:defPPr>
                <a:defRPr lang="zh-TW"/>
              </a:defPPr>
              <a:lvl1pPr>
                <a:defRPr sz="1200" b="1">
                  <a:solidFill>
                    <a:schemeClr val="accent4"/>
                  </a:solidFill>
                  <a:effectLst>
                    <a:outerShdw blurRad="38100" dist="38100" dir="2700000" algn="tl">
                      <a:srgbClr val="000000">
                        <a:alpha val="43137"/>
                      </a:srgbClr>
                    </a:outerShdw>
                  </a:effectLst>
                </a:defRPr>
              </a:lvl1pPr>
            </a:lstStyle>
            <a:p>
              <a:pPr marL="0" marR="0" lvl="0" indent="0" algn="l" defTabSz="914310" rtl="0" eaLnBrk="1" fontAlgn="auto" latinLnBrk="0" hangingPunct="1">
                <a:lnSpc>
                  <a:spcPct val="100000"/>
                </a:lnSpc>
                <a:spcBef>
                  <a:spcPts val="0"/>
                </a:spcBef>
                <a:spcAft>
                  <a:spcPts val="0"/>
                </a:spcAft>
                <a:buClrTx/>
                <a:buSzTx/>
                <a:buFontTx/>
                <a:buNone/>
                <a:tabLst/>
                <a:defRPr/>
              </a:pPr>
              <a:r>
                <a:rPr lang="zh-TW" altLang="en-US" noProof="0" dirty="0" smtClean="0">
                  <a:solidFill>
                    <a:srgbClr val="FFC000">
                      <a:lumMod val="20000"/>
                      <a:lumOff val="80000"/>
                    </a:srgbClr>
                  </a:solidFill>
                  <a:latin typeface="微軟正黑體" panose="020B0604030504040204" pitchFamily="34" charset="-120"/>
                  <a:ea typeface="微軟正黑體" panose="020B0604030504040204" pitchFamily="34" charset="-120"/>
                </a:rPr>
                <a:t>原</a:t>
              </a:r>
              <a:r>
                <a:rPr lang="zh-TW" altLang="en-US" noProof="0" dirty="0">
                  <a:solidFill>
                    <a:srgbClr val="FFC000">
                      <a:lumMod val="20000"/>
                      <a:lumOff val="80000"/>
                    </a:srgbClr>
                  </a:solidFill>
                  <a:latin typeface="微軟正黑體" panose="020B0604030504040204" pitchFamily="34" charset="-120"/>
                  <a:ea typeface="微軟正黑體" panose="020B0604030504040204" pitchFamily="34" charset="-120"/>
                </a:rPr>
                <a:t>物</a:t>
              </a:r>
              <a:r>
                <a:rPr kumimoji="0" lang="zh-TW" altLang="en-US" sz="1200" b="1" i="0" u="none" strike="noStrike" kern="1200" cap="none" spc="0" normalizeH="0" baseline="0" noProof="0" dirty="0" smtClean="0">
                  <a:ln>
                    <a:noFill/>
                  </a:ln>
                  <a:solidFill>
                    <a:srgbClr val="FFC000">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rPr>
                <a:t>料</a:t>
              </a:r>
              <a:r>
                <a:rPr kumimoji="0" lang="zh-TW" altLang="en-US" sz="1200" b="1" i="0" u="none" strike="noStrike" kern="1200" cap="none" spc="0" normalizeH="0" baseline="0" noProof="0" dirty="0">
                  <a:ln>
                    <a:noFill/>
                  </a:ln>
                  <a:solidFill>
                    <a:srgbClr val="FFC000">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rPr>
                <a:t>倉</a:t>
              </a:r>
            </a:p>
          </p:txBody>
        </p:sp>
        <p:pic>
          <p:nvPicPr>
            <p:cNvPr id="38" name="圖片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5284" y="1707654"/>
              <a:ext cx="609600" cy="381000"/>
            </a:xfrm>
            <a:prstGeom prst="rect">
              <a:avLst/>
            </a:prstGeom>
          </p:spPr>
        </p:pic>
      </p:grpSp>
      <p:grpSp>
        <p:nvGrpSpPr>
          <p:cNvPr id="31" name="群組 30"/>
          <p:cNvGrpSpPr/>
          <p:nvPr/>
        </p:nvGrpSpPr>
        <p:grpSpPr>
          <a:xfrm>
            <a:off x="6857659" y="1800260"/>
            <a:ext cx="646331" cy="652797"/>
            <a:chOff x="6991968" y="1855891"/>
            <a:chExt cx="646331" cy="652797"/>
          </a:xfrm>
        </p:grpSpPr>
        <p:sp>
          <p:nvSpPr>
            <p:cNvPr id="35" name="文字方塊 34"/>
            <p:cNvSpPr txBox="1"/>
            <p:nvPr/>
          </p:nvSpPr>
          <p:spPr>
            <a:xfrm>
              <a:off x="6991968" y="2231689"/>
              <a:ext cx="646331" cy="276999"/>
            </a:xfrm>
            <a:prstGeom prst="rect">
              <a:avLst/>
            </a:prstGeom>
            <a:noFill/>
          </p:spPr>
          <p:txBody>
            <a:bodyPr wrap="none" rtlCol="0">
              <a:spAutoFit/>
            </a:bodyPr>
            <a:lstStyle>
              <a:defPPr>
                <a:defRPr lang="zh-TW"/>
              </a:defPPr>
              <a:lvl1pPr>
                <a:defRPr sz="1200" b="1">
                  <a:solidFill>
                    <a:schemeClr val="accent4"/>
                  </a:solidFill>
                  <a:effectLst>
                    <a:outerShdw blurRad="38100" dist="38100" dir="2700000" algn="tl">
                      <a:srgbClr val="000000">
                        <a:alpha val="43137"/>
                      </a:srgbClr>
                    </a:outerShdw>
                  </a:effectLst>
                </a:defRPr>
              </a:lvl1pPr>
            </a:lstStyle>
            <a:p>
              <a:pPr marL="0" marR="0" lvl="0" indent="0" algn="l" defTabSz="91431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FFC000">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rPr>
                <a:t>成品庫</a:t>
              </a:r>
            </a:p>
          </p:txBody>
        </p:sp>
        <p:pic>
          <p:nvPicPr>
            <p:cNvPr id="36" name="圖片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0333" y="1855891"/>
              <a:ext cx="609600" cy="381000"/>
            </a:xfrm>
            <a:prstGeom prst="rect">
              <a:avLst/>
            </a:prstGeom>
          </p:spPr>
        </p:pic>
      </p:grpSp>
      <p:grpSp>
        <p:nvGrpSpPr>
          <p:cNvPr id="32" name="群組 31"/>
          <p:cNvGrpSpPr/>
          <p:nvPr/>
        </p:nvGrpSpPr>
        <p:grpSpPr>
          <a:xfrm>
            <a:off x="6063595" y="750983"/>
            <a:ext cx="646331" cy="651451"/>
            <a:chOff x="6485181" y="806614"/>
            <a:chExt cx="646331" cy="651451"/>
          </a:xfrm>
        </p:grpSpPr>
        <p:sp>
          <p:nvSpPr>
            <p:cNvPr id="33" name="文字方塊 32"/>
            <p:cNvSpPr txBox="1"/>
            <p:nvPr/>
          </p:nvSpPr>
          <p:spPr>
            <a:xfrm>
              <a:off x="6485181" y="1181066"/>
              <a:ext cx="646331" cy="276999"/>
            </a:xfrm>
            <a:prstGeom prst="rect">
              <a:avLst/>
            </a:prstGeom>
            <a:noFill/>
          </p:spPr>
          <p:txBody>
            <a:bodyPr wrap="none" rtlCol="0">
              <a:spAutoFit/>
            </a:bodyPr>
            <a:lstStyle/>
            <a:p>
              <a:pPr marL="0" marR="0" lvl="0" indent="0" algn="l" defTabSz="91431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smtClean="0">
                  <a:ln>
                    <a:noFill/>
                  </a:ln>
                  <a:solidFill>
                    <a:srgbClr val="FFC000">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rPr>
                <a:t>成品庫</a:t>
              </a:r>
              <a:endParaRPr kumimoji="0" lang="zh-TW" altLang="en-US" sz="1200" b="1" i="0" u="none" strike="noStrike" kern="1200" cap="none" spc="0" normalizeH="0" baseline="0" noProof="0" dirty="0">
                <a:ln>
                  <a:noFill/>
                </a:ln>
                <a:solidFill>
                  <a:srgbClr val="FFC000">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endParaRPr>
            </a:p>
          </p:txBody>
        </p:sp>
        <p:pic>
          <p:nvPicPr>
            <p:cNvPr id="34" name="圖片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03546" y="806614"/>
              <a:ext cx="609600" cy="381000"/>
            </a:xfrm>
            <a:prstGeom prst="rect">
              <a:avLst/>
            </a:prstGeom>
          </p:spPr>
        </p:pic>
      </p:grpSp>
      <p:pic>
        <p:nvPicPr>
          <p:cNvPr id="56" name="圖片 5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51720" y="1789709"/>
            <a:ext cx="476250" cy="349993"/>
          </a:xfrm>
          <a:prstGeom prst="rect">
            <a:avLst/>
          </a:prstGeom>
        </p:spPr>
      </p:pic>
      <p:pic>
        <p:nvPicPr>
          <p:cNvPr id="57" name="圖片 5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16011" y="1281724"/>
            <a:ext cx="476250" cy="349993"/>
          </a:xfrm>
          <a:prstGeom prst="rect">
            <a:avLst/>
          </a:prstGeom>
        </p:spPr>
      </p:pic>
      <p:pic>
        <p:nvPicPr>
          <p:cNvPr id="58" name="圖片 5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1248" y="2211652"/>
            <a:ext cx="476250" cy="349993"/>
          </a:xfrm>
          <a:prstGeom prst="rect">
            <a:avLst/>
          </a:prstGeom>
        </p:spPr>
      </p:pic>
      <p:pic>
        <p:nvPicPr>
          <p:cNvPr id="59" name="圖片 5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27593" y="1085014"/>
            <a:ext cx="476250" cy="349993"/>
          </a:xfrm>
          <a:prstGeom prst="rect">
            <a:avLst/>
          </a:prstGeom>
        </p:spPr>
      </p:pic>
      <p:pic>
        <p:nvPicPr>
          <p:cNvPr id="60" name="圖片 5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47739" y="2220417"/>
            <a:ext cx="476250" cy="349993"/>
          </a:xfrm>
          <a:prstGeom prst="rect">
            <a:avLst/>
          </a:prstGeom>
        </p:spPr>
      </p:pic>
      <p:sp>
        <p:nvSpPr>
          <p:cNvPr id="62" name="矩形 61"/>
          <p:cNvSpPr/>
          <p:nvPr/>
        </p:nvSpPr>
        <p:spPr>
          <a:xfrm rot="19995668">
            <a:off x="7472759" y="1958731"/>
            <a:ext cx="898116" cy="291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64" name="菱形 63"/>
          <p:cNvSpPr/>
          <p:nvPr/>
        </p:nvSpPr>
        <p:spPr>
          <a:xfrm>
            <a:off x="7658637" y="1421971"/>
            <a:ext cx="1305851" cy="65474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63" name="文字方塊 62"/>
          <p:cNvSpPr txBox="1"/>
          <p:nvPr/>
        </p:nvSpPr>
        <p:spPr>
          <a:xfrm>
            <a:off x="8065341" y="1610843"/>
            <a:ext cx="492443" cy="276999"/>
          </a:xfrm>
          <a:prstGeom prst="rect">
            <a:avLst/>
          </a:prstGeom>
          <a:noFill/>
        </p:spPr>
        <p:txBody>
          <a:bodyPr wrap="none" rtlCol="0">
            <a:spAutoFit/>
          </a:bodyPr>
          <a:lstStyle>
            <a:defPPr>
              <a:defRPr lang="zh-TW"/>
            </a:defPPr>
            <a:lvl1pPr>
              <a:defRPr sz="1200" b="1">
                <a:solidFill>
                  <a:schemeClr val="accent4"/>
                </a:solidFill>
                <a:effectLst>
                  <a:outerShdw blurRad="38100" dist="38100" dir="2700000" algn="tl">
                    <a:srgbClr val="000000">
                      <a:alpha val="43137"/>
                    </a:srgbClr>
                  </a:outerShdw>
                </a:effectLst>
              </a:defRPr>
            </a:lvl1pPr>
          </a:lstStyle>
          <a:p>
            <a:pPr marL="0" marR="0" lvl="0" indent="0" algn="l" defTabSz="91431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smtClean="0">
                <a:ln>
                  <a:noFill/>
                </a:ln>
                <a:solidFill>
                  <a:srgbClr val="FFC000">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rPr>
              <a:t>客戶</a:t>
            </a:r>
            <a:endParaRPr kumimoji="0" lang="zh-TW" altLang="en-US" sz="1200" b="1" i="0" u="none" strike="noStrike" kern="1200" cap="none" spc="0" normalizeH="0" baseline="0" noProof="0" dirty="0">
              <a:ln>
                <a:noFill/>
              </a:ln>
              <a:solidFill>
                <a:srgbClr val="FFC000">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endParaRPr>
          </a:p>
        </p:txBody>
      </p:sp>
      <p:pic>
        <p:nvPicPr>
          <p:cNvPr id="69" name="圖片 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31563" y="1917086"/>
            <a:ext cx="476250" cy="349993"/>
          </a:xfrm>
          <a:prstGeom prst="rect">
            <a:avLst/>
          </a:prstGeom>
        </p:spPr>
      </p:pic>
      <p:pic>
        <p:nvPicPr>
          <p:cNvPr id="70" name="圖片 6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3895" y="1173691"/>
            <a:ext cx="476250" cy="349993"/>
          </a:xfrm>
          <a:prstGeom prst="rect">
            <a:avLst/>
          </a:prstGeom>
        </p:spPr>
      </p:pic>
      <p:sp>
        <p:nvSpPr>
          <p:cNvPr id="4" name="文字方塊 3"/>
          <p:cNvSpPr txBox="1"/>
          <p:nvPr/>
        </p:nvSpPr>
        <p:spPr>
          <a:xfrm>
            <a:off x="507433" y="3104113"/>
            <a:ext cx="1962397" cy="1915909"/>
          </a:xfrm>
          <a:prstGeom prst="rect">
            <a:avLst/>
          </a:prstGeom>
          <a:noFill/>
          <a:ln>
            <a:solidFill>
              <a:schemeClr val="bg1">
                <a:lumMod val="75000"/>
              </a:schemeClr>
            </a:solidFill>
          </a:ln>
        </p:spPr>
        <p:txBody>
          <a:bodyPr wrap="none" rtlCol="0">
            <a:spAutoFit/>
          </a:bodyPr>
          <a:lstStyle/>
          <a:p>
            <a:pPr marL="342900" indent="-342900">
              <a:buFont typeface="Wingdings" panose="05000000000000000000" pitchFamily="2" charset="2"/>
              <a:buChar char="n"/>
            </a:pPr>
            <a:r>
              <a:rPr lang="en-US" altLang="zh-TW" sz="1600" dirty="0" smtClean="0">
                <a:solidFill>
                  <a:schemeClr val="bg1">
                    <a:lumMod val="95000"/>
                  </a:schemeClr>
                </a:solidFill>
                <a:latin typeface="+mn-ea"/>
              </a:rPr>
              <a:t>E</a:t>
            </a:r>
            <a:r>
              <a:rPr lang="zh-TW" altLang="en-US" sz="1600" dirty="0" smtClean="0">
                <a:solidFill>
                  <a:schemeClr val="bg1">
                    <a:lumMod val="95000"/>
                  </a:schemeClr>
                </a:solidFill>
                <a:latin typeface="+mn-ea"/>
              </a:rPr>
              <a:t>化</a:t>
            </a:r>
            <a:r>
              <a:rPr lang="en-US" altLang="zh-TW" sz="1600" dirty="0" smtClean="0">
                <a:solidFill>
                  <a:schemeClr val="bg1">
                    <a:lumMod val="95000"/>
                  </a:schemeClr>
                </a:solidFill>
                <a:latin typeface="+mn-ea"/>
              </a:rPr>
              <a:t>/</a:t>
            </a:r>
            <a:r>
              <a:rPr lang="zh-TW" altLang="en-US" sz="1600" dirty="0" smtClean="0">
                <a:solidFill>
                  <a:schemeClr val="bg1">
                    <a:lumMod val="95000"/>
                  </a:schemeClr>
                </a:solidFill>
                <a:latin typeface="+mn-ea"/>
              </a:rPr>
              <a:t>行動化 </a:t>
            </a:r>
            <a:r>
              <a:rPr lang="en-US" altLang="zh-TW" sz="2400" dirty="0" smtClean="0">
                <a:solidFill>
                  <a:srgbClr val="92D050"/>
                </a:solidFill>
                <a:latin typeface="+mn-ea"/>
              </a:rPr>
              <a:t>9</a:t>
            </a:r>
            <a:r>
              <a:rPr lang="en-US" altLang="zh-TW" sz="1600" dirty="0" smtClean="0">
                <a:solidFill>
                  <a:srgbClr val="92D050"/>
                </a:solidFill>
                <a:latin typeface="+mn-ea"/>
              </a:rPr>
              <a:t>↑</a:t>
            </a:r>
            <a:endParaRPr lang="en-US" altLang="zh-TW" sz="1800" dirty="0" smtClean="0">
              <a:solidFill>
                <a:srgbClr val="92D050"/>
              </a:solidFill>
              <a:latin typeface="+mn-ea"/>
            </a:endParaRPr>
          </a:p>
          <a:p>
            <a:pPr marL="228600" lvl="0" indent="-228600" defTabSz="914310">
              <a:buFont typeface="Wingdings" panose="05000000000000000000" pitchFamily="2" charset="2"/>
              <a:buAutoNum type="circleNumWdWhitePlain"/>
              <a:defRPr/>
            </a:pPr>
            <a:r>
              <a:rPr lang="zh-TW" altLang="en-US" sz="1050" kern="0" dirty="0">
                <a:solidFill>
                  <a:schemeClr val="bg1">
                    <a:lumMod val="50000"/>
                  </a:schemeClr>
                </a:solidFill>
                <a:latin typeface="+mn-ea"/>
              </a:rPr>
              <a:t>測試廠領料室</a:t>
            </a:r>
            <a:r>
              <a:rPr lang="en-US" altLang="zh-TW" sz="1050" kern="0" dirty="0" smtClean="0">
                <a:solidFill>
                  <a:schemeClr val="bg1">
                    <a:lumMod val="50000"/>
                  </a:schemeClr>
                </a:solidFill>
                <a:latin typeface="+mn-ea"/>
              </a:rPr>
              <a:t>WMS</a:t>
            </a:r>
            <a:endParaRPr lang="en-US" altLang="zh-TW" sz="1050" kern="0" dirty="0">
              <a:solidFill>
                <a:schemeClr val="bg1">
                  <a:lumMod val="50000"/>
                </a:schemeClr>
              </a:solidFill>
              <a:latin typeface="+mn-ea"/>
            </a:endParaRPr>
          </a:p>
          <a:p>
            <a:pPr marL="228600" lvl="0" indent="-228600" defTabSz="914310">
              <a:buFont typeface="Wingdings" panose="05000000000000000000" pitchFamily="2" charset="2"/>
              <a:buAutoNum type="circleNumWdWhitePlain"/>
              <a:defRPr/>
            </a:pPr>
            <a:r>
              <a:rPr lang="zh-TW" altLang="en-US" sz="1050" kern="0" dirty="0">
                <a:solidFill>
                  <a:schemeClr val="bg1">
                    <a:lumMod val="50000"/>
                  </a:schemeClr>
                </a:solidFill>
                <a:latin typeface="+mn-ea"/>
              </a:rPr>
              <a:t>晶圓中心</a:t>
            </a:r>
            <a:r>
              <a:rPr lang="en-US" altLang="zh-TW" sz="1050" kern="0" dirty="0" smtClean="0">
                <a:solidFill>
                  <a:schemeClr val="bg1">
                    <a:lumMod val="50000"/>
                  </a:schemeClr>
                </a:solidFill>
                <a:latin typeface="+mn-ea"/>
              </a:rPr>
              <a:t>WMS</a:t>
            </a:r>
            <a:endParaRPr lang="en-US" altLang="zh-TW" sz="1050" kern="0" dirty="0">
              <a:solidFill>
                <a:schemeClr val="bg1">
                  <a:lumMod val="50000"/>
                </a:schemeClr>
              </a:solidFill>
              <a:latin typeface="+mn-ea"/>
            </a:endParaRPr>
          </a:p>
          <a:p>
            <a:pPr marL="228600" indent="-228600" defTabSz="914310">
              <a:buFont typeface="Wingdings" panose="05000000000000000000" pitchFamily="2" charset="2"/>
              <a:buAutoNum type="circleNumWdWhitePlain"/>
              <a:defRPr/>
            </a:pPr>
            <a:r>
              <a:rPr lang="zh-TW" altLang="en-US" sz="1050" kern="0" dirty="0">
                <a:solidFill>
                  <a:schemeClr val="bg1">
                    <a:lumMod val="50000"/>
                  </a:schemeClr>
                </a:solidFill>
                <a:latin typeface="+mn-ea"/>
              </a:rPr>
              <a:t>出口即時貨況</a:t>
            </a:r>
            <a:r>
              <a:rPr lang="zh-TW" altLang="en-US" sz="1050" kern="0" dirty="0" smtClean="0">
                <a:solidFill>
                  <a:schemeClr val="bg1">
                    <a:lumMod val="50000"/>
                  </a:schemeClr>
                </a:solidFill>
                <a:latin typeface="+mn-ea"/>
              </a:rPr>
              <a:t>追蹤</a:t>
            </a:r>
            <a:endParaRPr lang="en-US" altLang="zh-TW" sz="1050" kern="0" dirty="0" smtClean="0">
              <a:solidFill>
                <a:schemeClr val="bg1">
                  <a:lumMod val="50000"/>
                </a:schemeClr>
              </a:solidFill>
              <a:latin typeface="+mn-ea"/>
            </a:endParaRPr>
          </a:p>
          <a:p>
            <a:pPr marL="228600" indent="-228600" defTabSz="914310">
              <a:buFont typeface="Wingdings" panose="05000000000000000000" pitchFamily="2" charset="2"/>
              <a:buAutoNum type="circleNumWdWhitePlain"/>
              <a:defRPr/>
            </a:pPr>
            <a:r>
              <a:rPr lang="en-US" altLang="zh-TW" sz="1050" kern="0" dirty="0">
                <a:solidFill>
                  <a:schemeClr val="bg1">
                    <a:lumMod val="50000"/>
                  </a:schemeClr>
                </a:solidFill>
                <a:latin typeface="+mn-ea"/>
              </a:rPr>
              <a:t>Label ECN</a:t>
            </a:r>
            <a:r>
              <a:rPr lang="zh-TW" altLang="en-US" sz="1050" kern="0" dirty="0">
                <a:solidFill>
                  <a:schemeClr val="bg1">
                    <a:lumMod val="50000"/>
                  </a:schemeClr>
                </a:solidFill>
                <a:latin typeface="+mn-ea"/>
              </a:rPr>
              <a:t>系統管理精進</a:t>
            </a:r>
            <a:endParaRPr lang="en-US" altLang="zh-TW" sz="1050" kern="0" dirty="0" smtClean="0">
              <a:solidFill>
                <a:schemeClr val="bg1">
                  <a:lumMod val="50000"/>
                </a:schemeClr>
              </a:solidFill>
              <a:latin typeface="+mn-ea"/>
            </a:endParaRPr>
          </a:p>
          <a:p>
            <a:pPr marL="228600" indent="-228600" defTabSz="914310">
              <a:buFont typeface="Wingdings" panose="05000000000000000000" pitchFamily="2" charset="2"/>
              <a:buAutoNum type="circleNumWdWhitePlain"/>
              <a:defRPr/>
            </a:pPr>
            <a:r>
              <a:rPr lang="zh-TW" altLang="en-US" sz="1050" kern="0" dirty="0" smtClean="0">
                <a:solidFill>
                  <a:schemeClr val="bg1">
                    <a:lumMod val="50000"/>
                  </a:schemeClr>
                </a:solidFill>
                <a:latin typeface="+mn-ea"/>
              </a:rPr>
              <a:t>成品平板揀貨</a:t>
            </a:r>
            <a:endParaRPr lang="en-US" altLang="zh-TW" sz="1050" kern="0" dirty="0" smtClean="0">
              <a:solidFill>
                <a:schemeClr val="bg1">
                  <a:lumMod val="50000"/>
                </a:schemeClr>
              </a:solidFill>
              <a:latin typeface="+mn-ea"/>
            </a:endParaRPr>
          </a:p>
          <a:p>
            <a:pPr marL="228600" indent="-228600" defTabSz="914310">
              <a:buFont typeface="Wingdings" panose="05000000000000000000" pitchFamily="2" charset="2"/>
              <a:buAutoNum type="circleNumWdWhitePlain"/>
              <a:defRPr/>
            </a:pPr>
            <a:r>
              <a:rPr lang="zh-TW" altLang="en-US" sz="1050" kern="0" dirty="0" smtClean="0">
                <a:solidFill>
                  <a:schemeClr val="bg1">
                    <a:lumMod val="50000"/>
                  </a:schemeClr>
                </a:solidFill>
                <a:latin typeface="+mn-ea"/>
              </a:rPr>
              <a:t>材料盤點作業</a:t>
            </a:r>
            <a:r>
              <a:rPr lang="en-US" altLang="zh-TW" sz="1050" kern="0" dirty="0" smtClean="0">
                <a:solidFill>
                  <a:schemeClr val="bg1">
                    <a:lumMod val="50000"/>
                  </a:schemeClr>
                </a:solidFill>
                <a:latin typeface="+mn-ea"/>
              </a:rPr>
              <a:t>E</a:t>
            </a:r>
            <a:r>
              <a:rPr lang="zh-TW" altLang="en-US" sz="1050" kern="0" dirty="0" smtClean="0">
                <a:solidFill>
                  <a:schemeClr val="bg1">
                    <a:lumMod val="50000"/>
                  </a:schemeClr>
                </a:solidFill>
                <a:latin typeface="+mn-ea"/>
              </a:rPr>
              <a:t>化</a:t>
            </a:r>
            <a:endParaRPr lang="en-US" altLang="zh-TW" sz="1050" kern="0" dirty="0">
              <a:solidFill>
                <a:schemeClr val="bg1">
                  <a:lumMod val="50000"/>
                </a:schemeClr>
              </a:solidFill>
              <a:latin typeface="+mn-ea"/>
            </a:endParaRPr>
          </a:p>
          <a:p>
            <a:pPr marL="228600" lvl="0" indent="-228600" defTabSz="914310">
              <a:buFont typeface="Wingdings" panose="05000000000000000000" pitchFamily="2" charset="2"/>
              <a:buAutoNum type="circleNumWdWhitePlain"/>
              <a:defRPr/>
            </a:pPr>
            <a:r>
              <a:rPr lang="zh-TW" altLang="en-US" sz="1050" kern="0" dirty="0">
                <a:solidFill>
                  <a:schemeClr val="bg1">
                    <a:lumMod val="50000"/>
                  </a:schemeClr>
                </a:solidFill>
                <a:latin typeface="+mn-ea"/>
              </a:rPr>
              <a:t>釘架</a:t>
            </a:r>
            <a:r>
              <a:rPr lang="en-US" altLang="zh-TW" sz="1050" kern="0" dirty="0">
                <a:solidFill>
                  <a:schemeClr val="bg1">
                    <a:lumMod val="50000"/>
                  </a:schemeClr>
                </a:solidFill>
                <a:latin typeface="+mn-ea"/>
              </a:rPr>
              <a:t>/</a:t>
            </a:r>
            <a:r>
              <a:rPr lang="zh-TW" altLang="en-US" sz="1050" kern="0" dirty="0">
                <a:solidFill>
                  <a:schemeClr val="bg1">
                    <a:lumMod val="50000"/>
                  </a:schemeClr>
                </a:solidFill>
                <a:latin typeface="+mn-ea"/>
              </a:rPr>
              <a:t>基板分拆批</a:t>
            </a:r>
            <a:r>
              <a:rPr lang="zh-TW" altLang="en-US" sz="1050" kern="0" dirty="0" smtClean="0">
                <a:solidFill>
                  <a:schemeClr val="bg1">
                    <a:lumMod val="50000"/>
                  </a:schemeClr>
                </a:solidFill>
                <a:latin typeface="+mn-ea"/>
              </a:rPr>
              <a:t>系統</a:t>
            </a:r>
            <a:endParaRPr lang="en-US" altLang="zh-TW" sz="1050" kern="0" dirty="0">
              <a:solidFill>
                <a:schemeClr val="bg1">
                  <a:lumMod val="50000"/>
                </a:schemeClr>
              </a:solidFill>
              <a:latin typeface="+mn-ea"/>
            </a:endParaRPr>
          </a:p>
          <a:p>
            <a:pPr marL="228600" indent="-228600" defTabSz="914310">
              <a:buFont typeface="Wingdings" panose="05000000000000000000" pitchFamily="2" charset="2"/>
              <a:buAutoNum type="circleNumWdWhitePlain"/>
            </a:pPr>
            <a:r>
              <a:rPr lang="en-US" altLang="zh-TW" sz="1050" kern="0" dirty="0">
                <a:solidFill>
                  <a:schemeClr val="bg1">
                    <a:lumMod val="50000"/>
                  </a:schemeClr>
                </a:solidFill>
                <a:latin typeface="+mn-ea"/>
              </a:rPr>
              <a:t>Project S </a:t>
            </a:r>
            <a:r>
              <a:rPr lang="zh-TW" altLang="en-US" sz="1050" kern="0" dirty="0">
                <a:solidFill>
                  <a:schemeClr val="bg1">
                    <a:lumMod val="50000"/>
                  </a:schemeClr>
                </a:solidFill>
                <a:latin typeface="+mn-ea"/>
              </a:rPr>
              <a:t>客材收發料</a:t>
            </a:r>
            <a:r>
              <a:rPr lang="zh-TW" altLang="en-US" sz="1050" kern="0" dirty="0" smtClean="0">
                <a:solidFill>
                  <a:schemeClr val="bg1">
                    <a:lumMod val="50000"/>
                  </a:schemeClr>
                </a:solidFill>
                <a:latin typeface="+mn-ea"/>
              </a:rPr>
              <a:t>作業</a:t>
            </a:r>
            <a:endParaRPr lang="en-US" altLang="zh-TW" sz="1050" kern="0" dirty="0">
              <a:solidFill>
                <a:schemeClr val="bg1">
                  <a:lumMod val="50000"/>
                </a:schemeClr>
              </a:solidFill>
              <a:latin typeface="+mn-ea"/>
            </a:endParaRPr>
          </a:p>
          <a:p>
            <a:pPr marL="228600" indent="-228600" defTabSz="914310">
              <a:buFont typeface="Wingdings" panose="05000000000000000000" pitchFamily="2" charset="2"/>
              <a:buAutoNum type="circleNumWdWhitePlain"/>
            </a:pPr>
            <a:r>
              <a:rPr lang="zh-TW" altLang="en-US" sz="1050" kern="0" dirty="0">
                <a:solidFill>
                  <a:schemeClr val="bg1">
                    <a:lumMod val="50000"/>
                  </a:schemeClr>
                </a:solidFill>
                <a:latin typeface="+mn-ea"/>
              </a:rPr>
              <a:t>釘架</a:t>
            </a:r>
            <a:r>
              <a:rPr lang="en-US" altLang="zh-TW" sz="1050" kern="0" dirty="0">
                <a:solidFill>
                  <a:schemeClr val="bg1">
                    <a:lumMod val="50000"/>
                  </a:schemeClr>
                </a:solidFill>
                <a:latin typeface="+mn-ea"/>
              </a:rPr>
              <a:t>/</a:t>
            </a:r>
            <a:r>
              <a:rPr lang="zh-TW" altLang="en-US" sz="1050" kern="0" dirty="0">
                <a:solidFill>
                  <a:schemeClr val="bg1">
                    <a:lumMod val="50000"/>
                  </a:schemeClr>
                </a:solidFill>
                <a:latin typeface="+mn-ea"/>
              </a:rPr>
              <a:t>基板發料作業優</a:t>
            </a:r>
            <a:r>
              <a:rPr lang="zh-TW" altLang="en-US" sz="1050" kern="0" dirty="0" smtClean="0">
                <a:solidFill>
                  <a:schemeClr val="bg1">
                    <a:lumMod val="50000"/>
                  </a:schemeClr>
                </a:solidFill>
                <a:latin typeface="+mn-ea"/>
              </a:rPr>
              <a:t>化</a:t>
            </a:r>
            <a:endParaRPr lang="en-US" altLang="zh-TW" sz="1050" kern="0" dirty="0" smtClean="0">
              <a:solidFill>
                <a:schemeClr val="bg1">
                  <a:lumMod val="50000"/>
                </a:schemeClr>
              </a:solidFill>
              <a:latin typeface="+mn-ea"/>
            </a:endParaRPr>
          </a:p>
        </p:txBody>
      </p:sp>
      <p:sp>
        <p:nvSpPr>
          <p:cNvPr id="85" name="文字方塊 84"/>
          <p:cNvSpPr txBox="1"/>
          <p:nvPr/>
        </p:nvSpPr>
        <p:spPr>
          <a:xfrm>
            <a:off x="3238058" y="3104113"/>
            <a:ext cx="2198038" cy="1915909"/>
          </a:xfrm>
          <a:prstGeom prst="rect">
            <a:avLst/>
          </a:prstGeom>
          <a:noFill/>
          <a:ln>
            <a:solidFill>
              <a:schemeClr val="bg1">
                <a:lumMod val="75000"/>
              </a:schemeClr>
            </a:solidFill>
          </a:ln>
        </p:spPr>
        <p:txBody>
          <a:bodyPr wrap="none" rtlCol="0">
            <a:spAutoFit/>
          </a:bodyPr>
          <a:lstStyle/>
          <a:p>
            <a:pPr marL="342900" indent="-342900">
              <a:buFont typeface="Wingdings" panose="05000000000000000000" pitchFamily="2" charset="2"/>
              <a:buChar char="n"/>
            </a:pPr>
            <a:r>
              <a:rPr lang="zh-TW" altLang="en-US" sz="1600" dirty="0" smtClean="0">
                <a:solidFill>
                  <a:schemeClr val="bg1">
                    <a:lumMod val="95000"/>
                  </a:schemeClr>
                </a:solidFill>
                <a:latin typeface="+mn-ea"/>
              </a:rPr>
              <a:t>自動化</a:t>
            </a:r>
            <a:r>
              <a:rPr lang="en-US" altLang="zh-TW" sz="1800" dirty="0" smtClean="0">
                <a:solidFill>
                  <a:srgbClr val="92D050"/>
                </a:solidFill>
                <a:latin typeface="+mn-ea"/>
              </a:rPr>
              <a:t> </a:t>
            </a:r>
            <a:r>
              <a:rPr lang="en-US" altLang="zh-TW" sz="2400" dirty="0" smtClean="0">
                <a:solidFill>
                  <a:srgbClr val="92D050"/>
                </a:solidFill>
                <a:latin typeface="+mn-ea"/>
              </a:rPr>
              <a:t>9</a:t>
            </a:r>
            <a:r>
              <a:rPr lang="en-US" altLang="zh-TW" sz="1600" dirty="0" smtClean="0">
                <a:solidFill>
                  <a:srgbClr val="92D050"/>
                </a:solidFill>
                <a:latin typeface="+mn-ea"/>
              </a:rPr>
              <a:t>↑</a:t>
            </a:r>
            <a:endParaRPr lang="en-US" altLang="zh-TW" sz="1800" dirty="0" smtClean="0">
              <a:solidFill>
                <a:schemeClr val="bg1">
                  <a:lumMod val="95000"/>
                </a:schemeClr>
              </a:solidFill>
              <a:latin typeface="+mn-ea"/>
            </a:endParaRPr>
          </a:p>
          <a:p>
            <a:pPr marL="228600" lvl="0" indent="-228600" defTabSz="914310">
              <a:buFont typeface="Wingdings" panose="05000000000000000000" pitchFamily="2" charset="2"/>
              <a:buAutoNum type="circleNumWdWhitePlain"/>
              <a:defRPr/>
            </a:pPr>
            <a:r>
              <a:rPr lang="en-US" altLang="zh-TW" sz="1050" kern="0" dirty="0">
                <a:solidFill>
                  <a:schemeClr val="bg1">
                    <a:lumMod val="50000"/>
                  </a:schemeClr>
                </a:solidFill>
                <a:latin typeface="+mn-ea"/>
              </a:rPr>
              <a:t>SIP</a:t>
            </a:r>
            <a:r>
              <a:rPr lang="zh-TW" altLang="en-US" sz="1050" kern="0" dirty="0">
                <a:solidFill>
                  <a:schemeClr val="bg1">
                    <a:lumMod val="50000"/>
                  </a:schemeClr>
                </a:solidFill>
                <a:latin typeface="+mn-ea"/>
              </a:rPr>
              <a:t>標籤作業</a:t>
            </a:r>
            <a:r>
              <a:rPr lang="zh-TW" altLang="en-US" sz="1050" kern="0" dirty="0" smtClean="0">
                <a:solidFill>
                  <a:schemeClr val="bg1">
                    <a:lumMod val="50000"/>
                  </a:schemeClr>
                </a:solidFill>
                <a:latin typeface="+mn-ea"/>
              </a:rPr>
              <a:t>自動化</a:t>
            </a:r>
            <a:endParaRPr lang="en-US" altLang="zh-TW" sz="1050" kern="0" dirty="0">
              <a:solidFill>
                <a:schemeClr val="bg1">
                  <a:lumMod val="50000"/>
                </a:schemeClr>
              </a:solidFill>
              <a:latin typeface="+mn-ea"/>
            </a:endParaRPr>
          </a:p>
          <a:p>
            <a:pPr marL="228600" lvl="0" indent="-228600" defTabSz="914310">
              <a:buFont typeface="Wingdings" panose="05000000000000000000" pitchFamily="2" charset="2"/>
              <a:buAutoNum type="circleNumWdWhitePlain"/>
              <a:defRPr/>
            </a:pPr>
            <a:r>
              <a:rPr lang="en-US" altLang="zh-TW" sz="1050" kern="0" dirty="0" smtClean="0">
                <a:solidFill>
                  <a:schemeClr val="bg1">
                    <a:lumMod val="50000"/>
                  </a:schemeClr>
                </a:solidFill>
                <a:latin typeface="+mn-ea"/>
              </a:rPr>
              <a:t>TMS2.0</a:t>
            </a:r>
            <a:endParaRPr lang="en-US" altLang="zh-TW" sz="1050" kern="0" dirty="0">
              <a:solidFill>
                <a:schemeClr val="bg1">
                  <a:lumMod val="50000"/>
                </a:schemeClr>
              </a:solidFill>
              <a:latin typeface="+mn-ea"/>
            </a:endParaRPr>
          </a:p>
          <a:p>
            <a:pPr marL="228600" lvl="0" indent="-228600" defTabSz="914310">
              <a:buFont typeface="Wingdings" panose="05000000000000000000" pitchFamily="2" charset="2"/>
              <a:buAutoNum type="circleNumWdWhitePlain"/>
              <a:defRPr/>
            </a:pPr>
            <a:r>
              <a:rPr lang="zh-TW" altLang="en-US" sz="1050" kern="0" dirty="0">
                <a:solidFill>
                  <a:schemeClr val="bg1">
                    <a:lumMod val="50000"/>
                  </a:schemeClr>
                </a:solidFill>
                <a:latin typeface="+mn-ea"/>
              </a:rPr>
              <a:t>智取</a:t>
            </a:r>
            <a:r>
              <a:rPr lang="zh-TW" altLang="en-US" sz="1050" kern="0" dirty="0" smtClean="0">
                <a:solidFill>
                  <a:schemeClr val="bg1">
                    <a:lumMod val="50000"/>
                  </a:schemeClr>
                </a:solidFill>
                <a:latin typeface="+mn-ea"/>
              </a:rPr>
              <a:t>櫃</a:t>
            </a:r>
            <a:endParaRPr lang="en-US" altLang="zh-TW" sz="1050" kern="0" dirty="0">
              <a:solidFill>
                <a:schemeClr val="bg1">
                  <a:lumMod val="50000"/>
                </a:schemeClr>
              </a:solidFill>
              <a:latin typeface="+mn-ea"/>
            </a:endParaRPr>
          </a:p>
          <a:p>
            <a:pPr marL="228600" lvl="0" indent="-228600" defTabSz="914310">
              <a:buFont typeface="Wingdings" panose="05000000000000000000" pitchFamily="2" charset="2"/>
              <a:buAutoNum type="circleNumWdWhitePlain"/>
              <a:defRPr/>
            </a:pPr>
            <a:r>
              <a:rPr lang="zh-TW" altLang="en-US" sz="1050" kern="0" dirty="0">
                <a:solidFill>
                  <a:schemeClr val="bg1">
                    <a:lumMod val="50000"/>
                  </a:schemeClr>
                </a:solidFill>
                <a:latin typeface="+mn-ea"/>
              </a:rPr>
              <a:t>成品庫</a:t>
            </a:r>
            <a:r>
              <a:rPr lang="zh-TW" altLang="en-US" sz="1050" kern="0" dirty="0" smtClean="0">
                <a:solidFill>
                  <a:schemeClr val="bg1">
                    <a:lumMod val="50000"/>
                  </a:schemeClr>
                </a:solidFill>
                <a:latin typeface="+mn-ea"/>
              </a:rPr>
              <a:t>自動包</a:t>
            </a:r>
            <a:r>
              <a:rPr lang="zh-TW" altLang="en-US" sz="1050" kern="0" dirty="0">
                <a:solidFill>
                  <a:schemeClr val="bg1">
                    <a:lumMod val="50000"/>
                  </a:schemeClr>
                </a:solidFill>
                <a:latin typeface="+mn-ea"/>
              </a:rPr>
              <a:t>裝</a:t>
            </a:r>
            <a:r>
              <a:rPr lang="zh-TW" altLang="en-US" sz="1050" kern="0" dirty="0" smtClean="0">
                <a:solidFill>
                  <a:schemeClr val="bg1">
                    <a:lumMod val="50000"/>
                  </a:schemeClr>
                </a:solidFill>
                <a:latin typeface="+mn-ea"/>
              </a:rPr>
              <a:t>線 </a:t>
            </a:r>
            <a:r>
              <a:rPr lang="en-US" altLang="zh-TW" sz="1050" kern="0" dirty="0">
                <a:solidFill>
                  <a:schemeClr val="bg1">
                    <a:lumMod val="50000"/>
                  </a:schemeClr>
                </a:solidFill>
                <a:latin typeface="+mn-ea"/>
              </a:rPr>
              <a:t>- K15</a:t>
            </a:r>
          </a:p>
          <a:p>
            <a:pPr marL="228600" lvl="0" indent="-228600" defTabSz="914310">
              <a:buFont typeface="Wingdings" panose="05000000000000000000" pitchFamily="2" charset="2"/>
              <a:buAutoNum type="circleNumWdWhitePlain"/>
              <a:defRPr/>
            </a:pPr>
            <a:r>
              <a:rPr lang="zh-TW" altLang="en-US" sz="1050" kern="0" dirty="0" smtClean="0">
                <a:solidFill>
                  <a:schemeClr val="bg1">
                    <a:lumMod val="50000"/>
                  </a:schemeClr>
                </a:solidFill>
                <a:latin typeface="+mn-ea"/>
              </a:rPr>
              <a:t>成品</a:t>
            </a:r>
            <a:r>
              <a:rPr lang="zh-TW" altLang="en-US" sz="1050" kern="0" dirty="0">
                <a:solidFill>
                  <a:schemeClr val="bg1">
                    <a:lumMod val="50000"/>
                  </a:schemeClr>
                </a:solidFill>
                <a:latin typeface="+mn-ea"/>
              </a:rPr>
              <a:t>庫自動分量線 </a:t>
            </a:r>
            <a:r>
              <a:rPr lang="en-US" altLang="zh-TW" sz="1050" kern="0" dirty="0">
                <a:solidFill>
                  <a:schemeClr val="bg1">
                    <a:lumMod val="50000"/>
                  </a:schemeClr>
                </a:solidFill>
                <a:latin typeface="+mn-ea"/>
              </a:rPr>
              <a:t>- K15</a:t>
            </a:r>
          </a:p>
          <a:p>
            <a:pPr marL="228600" lvl="0" indent="-228600" defTabSz="914310">
              <a:buFont typeface="Wingdings" panose="05000000000000000000" pitchFamily="2" charset="2"/>
              <a:buAutoNum type="circleNumWdWhitePlain"/>
              <a:defRPr/>
            </a:pPr>
            <a:r>
              <a:rPr lang="zh-TW" altLang="en-US" sz="1050" kern="0" dirty="0">
                <a:solidFill>
                  <a:schemeClr val="bg1">
                    <a:lumMod val="50000"/>
                  </a:schemeClr>
                </a:solidFill>
                <a:latin typeface="+mn-ea"/>
              </a:rPr>
              <a:t>成品庫自動包裝線 </a:t>
            </a:r>
            <a:r>
              <a:rPr lang="en-US" altLang="zh-TW" sz="1050" kern="0" dirty="0">
                <a:solidFill>
                  <a:schemeClr val="bg1">
                    <a:lumMod val="50000"/>
                  </a:schemeClr>
                </a:solidFill>
                <a:latin typeface="+mn-ea"/>
              </a:rPr>
              <a:t>- K5</a:t>
            </a:r>
            <a:r>
              <a:rPr lang="zh-TW" altLang="en-US" sz="1050" kern="0" dirty="0">
                <a:solidFill>
                  <a:schemeClr val="bg1">
                    <a:lumMod val="50000"/>
                  </a:schemeClr>
                </a:solidFill>
                <a:latin typeface="+mn-ea"/>
              </a:rPr>
              <a:t>導電箱</a:t>
            </a:r>
            <a:endParaRPr lang="en-US" altLang="zh-TW" sz="1050" kern="0" dirty="0">
              <a:solidFill>
                <a:schemeClr val="bg1">
                  <a:lumMod val="50000"/>
                </a:schemeClr>
              </a:solidFill>
              <a:latin typeface="+mn-ea"/>
            </a:endParaRPr>
          </a:p>
          <a:p>
            <a:pPr marL="228600" lvl="0" indent="-228600" defTabSz="914310">
              <a:buFont typeface="Wingdings" panose="05000000000000000000" pitchFamily="2" charset="2"/>
              <a:buAutoNum type="circleNumWdWhitePlain"/>
              <a:defRPr/>
            </a:pPr>
            <a:r>
              <a:rPr lang="zh-TW" altLang="en-US" sz="1050" kern="0" dirty="0">
                <a:solidFill>
                  <a:schemeClr val="bg1">
                    <a:lumMod val="50000"/>
                  </a:schemeClr>
                </a:solidFill>
                <a:latin typeface="+mn-ea"/>
              </a:rPr>
              <a:t>成品庫自動包裝線 </a:t>
            </a:r>
            <a:r>
              <a:rPr lang="en-US" altLang="zh-TW" sz="1050" kern="0" dirty="0">
                <a:solidFill>
                  <a:schemeClr val="bg1">
                    <a:lumMod val="50000"/>
                  </a:schemeClr>
                </a:solidFill>
                <a:latin typeface="+mn-ea"/>
              </a:rPr>
              <a:t>- K7-2F</a:t>
            </a:r>
          </a:p>
          <a:p>
            <a:pPr marL="228600" indent="-228600" defTabSz="914310">
              <a:buFont typeface="Wingdings" panose="05000000000000000000" pitchFamily="2" charset="2"/>
              <a:buAutoNum type="circleNumWdWhitePlain"/>
            </a:pPr>
            <a:r>
              <a:rPr lang="zh-TW" altLang="en-US" sz="1050" kern="0" dirty="0">
                <a:solidFill>
                  <a:schemeClr val="bg1">
                    <a:lumMod val="50000"/>
                  </a:schemeClr>
                </a:solidFill>
                <a:latin typeface="+mn-ea"/>
              </a:rPr>
              <a:t>不良品倒桶</a:t>
            </a:r>
            <a:r>
              <a:rPr lang="zh-TW" altLang="en-US" sz="1050" kern="0" dirty="0" smtClean="0">
                <a:solidFill>
                  <a:schemeClr val="bg1">
                    <a:lumMod val="50000"/>
                  </a:schemeClr>
                </a:solidFill>
                <a:latin typeface="+mn-ea"/>
              </a:rPr>
              <a:t>機</a:t>
            </a:r>
            <a:endParaRPr lang="en-US" altLang="zh-TW" sz="1050" kern="0" dirty="0">
              <a:solidFill>
                <a:schemeClr val="bg1">
                  <a:lumMod val="50000"/>
                </a:schemeClr>
              </a:solidFill>
              <a:latin typeface="+mn-ea"/>
            </a:endParaRPr>
          </a:p>
          <a:p>
            <a:pPr marL="228600" lvl="0" indent="-228600" defTabSz="914310">
              <a:buFont typeface="Wingdings" panose="05000000000000000000" pitchFamily="2" charset="2"/>
              <a:buAutoNum type="circleNumWdWhitePlain"/>
              <a:defRPr/>
            </a:pPr>
            <a:r>
              <a:rPr lang="zh-TW" altLang="en-US" sz="1050" kern="0" dirty="0">
                <a:solidFill>
                  <a:schemeClr val="bg1">
                    <a:lumMod val="50000"/>
                  </a:schemeClr>
                </a:solidFill>
                <a:latin typeface="+mn-ea"/>
              </a:rPr>
              <a:t>編箱</a:t>
            </a:r>
            <a:r>
              <a:rPr lang="zh-TW" altLang="en-US" sz="1050" kern="0" dirty="0" smtClean="0">
                <a:solidFill>
                  <a:schemeClr val="bg1">
                    <a:lumMod val="50000"/>
                  </a:schemeClr>
                </a:solidFill>
                <a:latin typeface="+mn-ea"/>
              </a:rPr>
              <a:t>自動化</a:t>
            </a:r>
            <a:endParaRPr lang="zh-TW" altLang="en-US" sz="1800" dirty="0">
              <a:solidFill>
                <a:schemeClr val="bg1">
                  <a:lumMod val="50000"/>
                </a:schemeClr>
              </a:solidFill>
              <a:latin typeface="+mn-ea"/>
            </a:endParaRPr>
          </a:p>
        </p:txBody>
      </p:sp>
      <p:sp>
        <p:nvSpPr>
          <p:cNvPr id="87" name="文字方塊 86"/>
          <p:cNvSpPr txBox="1"/>
          <p:nvPr/>
        </p:nvSpPr>
        <p:spPr>
          <a:xfrm>
            <a:off x="6106522" y="3104113"/>
            <a:ext cx="2390398" cy="1138773"/>
          </a:xfrm>
          <a:prstGeom prst="rect">
            <a:avLst/>
          </a:prstGeom>
          <a:noFill/>
          <a:ln>
            <a:solidFill>
              <a:schemeClr val="bg1">
                <a:lumMod val="75000"/>
              </a:schemeClr>
            </a:solidFill>
          </a:ln>
        </p:spPr>
        <p:txBody>
          <a:bodyPr wrap="none" rtlCol="0">
            <a:spAutoFit/>
          </a:bodyPr>
          <a:lstStyle/>
          <a:p>
            <a:pPr marL="342900" indent="-342900">
              <a:buFont typeface="Wingdings" panose="05000000000000000000" pitchFamily="2" charset="2"/>
              <a:buChar char="n"/>
            </a:pPr>
            <a:r>
              <a:rPr lang="zh-TW" altLang="en-US" sz="1600" dirty="0" smtClean="0">
                <a:solidFill>
                  <a:schemeClr val="bg1">
                    <a:lumMod val="95000"/>
                  </a:schemeClr>
                </a:solidFill>
                <a:latin typeface="+mn-ea"/>
              </a:rPr>
              <a:t>智能化 </a:t>
            </a:r>
            <a:r>
              <a:rPr lang="en-US" altLang="zh-TW" sz="2400" dirty="0" smtClean="0">
                <a:solidFill>
                  <a:srgbClr val="92D050"/>
                </a:solidFill>
                <a:latin typeface="+mn-ea"/>
              </a:rPr>
              <a:t>4</a:t>
            </a:r>
            <a:endParaRPr lang="en-US" altLang="zh-TW" sz="1800" dirty="0" smtClean="0">
              <a:solidFill>
                <a:srgbClr val="92D050"/>
              </a:solidFill>
              <a:latin typeface="+mn-ea"/>
            </a:endParaRPr>
          </a:p>
          <a:p>
            <a:pPr marL="228600" indent="-228600" defTabSz="914310">
              <a:buFont typeface="Wingdings" panose="05000000000000000000" pitchFamily="2" charset="2"/>
              <a:buAutoNum type="circleNumWdWhitePlain"/>
              <a:defRPr/>
            </a:pPr>
            <a:r>
              <a:rPr lang="zh-TW" altLang="en-US" sz="1050" kern="0" dirty="0">
                <a:solidFill>
                  <a:schemeClr val="bg1">
                    <a:lumMod val="50000"/>
                  </a:schemeClr>
                </a:solidFill>
                <a:latin typeface="+mn-ea"/>
              </a:rPr>
              <a:t>冷材倉儲智能</a:t>
            </a:r>
            <a:r>
              <a:rPr lang="zh-TW" altLang="en-US" sz="1050" kern="0" dirty="0" smtClean="0">
                <a:solidFill>
                  <a:schemeClr val="bg1">
                    <a:lumMod val="50000"/>
                  </a:schemeClr>
                </a:solidFill>
                <a:latin typeface="+mn-ea"/>
              </a:rPr>
              <a:t>管家</a:t>
            </a:r>
            <a:endParaRPr lang="en-US" altLang="zh-TW" sz="1050" kern="0" dirty="0">
              <a:solidFill>
                <a:schemeClr val="bg1">
                  <a:lumMod val="50000"/>
                </a:schemeClr>
              </a:solidFill>
              <a:latin typeface="+mn-ea"/>
            </a:endParaRPr>
          </a:p>
          <a:p>
            <a:pPr marL="228600" lvl="0" indent="-228600" defTabSz="914310">
              <a:buFont typeface="Wingdings" panose="05000000000000000000" pitchFamily="2" charset="2"/>
              <a:buAutoNum type="circleNumWdWhitePlain"/>
              <a:defRPr/>
            </a:pPr>
            <a:r>
              <a:rPr lang="zh-TW" altLang="en-US" sz="1050" kern="0" dirty="0" smtClean="0">
                <a:solidFill>
                  <a:schemeClr val="bg1">
                    <a:lumMod val="50000"/>
                  </a:schemeClr>
                </a:solidFill>
                <a:latin typeface="+mn-ea"/>
              </a:rPr>
              <a:t>釘</a:t>
            </a:r>
            <a:r>
              <a:rPr lang="zh-TW" altLang="en-US" sz="1050" kern="0" dirty="0">
                <a:solidFill>
                  <a:schemeClr val="bg1">
                    <a:lumMod val="50000"/>
                  </a:schemeClr>
                </a:solidFill>
                <a:latin typeface="+mn-ea"/>
              </a:rPr>
              <a:t>架</a:t>
            </a:r>
            <a:r>
              <a:rPr lang="en-US" altLang="zh-TW" sz="1050" kern="0" dirty="0">
                <a:solidFill>
                  <a:schemeClr val="bg1">
                    <a:lumMod val="50000"/>
                  </a:schemeClr>
                </a:solidFill>
                <a:latin typeface="+mn-ea"/>
              </a:rPr>
              <a:t>/</a:t>
            </a:r>
            <a:r>
              <a:rPr lang="zh-TW" altLang="en-US" sz="1050" kern="0" dirty="0">
                <a:solidFill>
                  <a:schemeClr val="bg1">
                    <a:lumMod val="50000"/>
                  </a:schemeClr>
                </a:solidFill>
                <a:latin typeface="+mn-ea"/>
              </a:rPr>
              <a:t>基板智慧揀</a:t>
            </a:r>
            <a:r>
              <a:rPr lang="zh-TW" altLang="en-US" sz="1050" kern="0" dirty="0" smtClean="0">
                <a:solidFill>
                  <a:schemeClr val="bg1">
                    <a:lumMod val="50000"/>
                  </a:schemeClr>
                </a:solidFill>
                <a:latin typeface="+mn-ea"/>
              </a:rPr>
              <a:t>貨</a:t>
            </a:r>
            <a:endParaRPr lang="en-US" altLang="zh-TW" sz="1050" kern="0" dirty="0">
              <a:solidFill>
                <a:schemeClr val="bg1">
                  <a:lumMod val="50000"/>
                </a:schemeClr>
              </a:solidFill>
              <a:latin typeface="+mn-ea"/>
            </a:endParaRPr>
          </a:p>
          <a:p>
            <a:pPr marL="228600" lvl="0" indent="-228600" defTabSz="914310">
              <a:buFont typeface="Wingdings" panose="05000000000000000000" pitchFamily="2" charset="2"/>
              <a:buAutoNum type="circleNumWdWhitePlain"/>
              <a:defRPr/>
            </a:pPr>
            <a:r>
              <a:rPr lang="zh-TW" altLang="en-US" sz="1050" kern="0" dirty="0">
                <a:solidFill>
                  <a:schemeClr val="bg1">
                    <a:lumMod val="50000"/>
                  </a:schemeClr>
                </a:solidFill>
                <a:latin typeface="+mn-ea"/>
              </a:rPr>
              <a:t>測試廠領料室收料揀貨自動</a:t>
            </a:r>
            <a:r>
              <a:rPr lang="zh-TW" altLang="en-US" sz="1050" kern="0" dirty="0" smtClean="0">
                <a:solidFill>
                  <a:schemeClr val="bg1">
                    <a:lumMod val="50000"/>
                  </a:schemeClr>
                </a:solidFill>
                <a:latin typeface="+mn-ea"/>
              </a:rPr>
              <a:t>辨識</a:t>
            </a:r>
            <a:endParaRPr lang="en-US" altLang="zh-TW" sz="1050" kern="0" dirty="0">
              <a:solidFill>
                <a:schemeClr val="bg1">
                  <a:lumMod val="50000"/>
                </a:schemeClr>
              </a:solidFill>
              <a:latin typeface="+mn-ea"/>
            </a:endParaRPr>
          </a:p>
          <a:p>
            <a:pPr marL="228600" lvl="0" indent="-228600" defTabSz="914310">
              <a:buFont typeface="Wingdings" panose="05000000000000000000" pitchFamily="2" charset="2"/>
              <a:buAutoNum type="circleNumWdWhitePlain"/>
              <a:defRPr/>
            </a:pPr>
            <a:r>
              <a:rPr lang="zh-TW" altLang="en-US" sz="1050" kern="0" dirty="0" smtClean="0">
                <a:solidFill>
                  <a:schemeClr val="bg1">
                    <a:lumMod val="50000"/>
                  </a:schemeClr>
                </a:solidFill>
                <a:latin typeface="+mn-ea"/>
              </a:rPr>
              <a:t>智能</a:t>
            </a:r>
            <a:r>
              <a:rPr lang="zh-TW" altLang="en-US" sz="1050" kern="0" dirty="0">
                <a:solidFill>
                  <a:schemeClr val="bg1">
                    <a:lumMod val="50000"/>
                  </a:schemeClr>
                </a:solidFill>
                <a:latin typeface="+mn-ea"/>
              </a:rPr>
              <a:t>碼頭影像</a:t>
            </a:r>
            <a:r>
              <a:rPr lang="zh-TW" altLang="en-US" sz="1050" kern="0" dirty="0" smtClean="0">
                <a:solidFill>
                  <a:schemeClr val="bg1">
                    <a:lumMod val="50000"/>
                  </a:schemeClr>
                </a:solidFill>
                <a:latin typeface="+mn-ea"/>
              </a:rPr>
              <a:t>辨識</a:t>
            </a:r>
            <a:endParaRPr lang="en-US" altLang="zh-TW" sz="1050" kern="0" dirty="0">
              <a:solidFill>
                <a:schemeClr val="bg1">
                  <a:lumMod val="50000"/>
                </a:schemeClr>
              </a:solidFill>
              <a:latin typeface="+mn-ea"/>
            </a:endParaRPr>
          </a:p>
        </p:txBody>
      </p:sp>
      <p:sp>
        <p:nvSpPr>
          <p:cNvPr id="6" name="文字方塊 5"/>
          <p:cNvSpPr txBox="1"/>
          <p:nvPr/>
        </p:nvSpPr>
        <p:spPr>
          <a:xfrm>
            <a:off x="5724129" y="77459"/>
            <a:ext cx="3285150" cy="892552"/>
          </a:xfrm>
          <a:prstGeom prst="rect">
            <a:avLst/>
          </a:prstGeom>
          <a:noFill/>
        </p:spPr>
        <p:txBody>
          <a:bodyPr wrap="square" rtlCol="0">
            <a:spAutoFit/>
          </a:bodyPr>
          <a:lstStyle/>
          <a:p>
            <a:r>
              <a:rPr lang="en-US" altLang="zh-TW" sz="1600" i="1" dirty="0" smtClean="0">
                <a:solidFill>
                  <a:schemeClr val="bg1">
                    <a:lumMod val="50000"/>
                  </a:schemeClr>
                </a:solidFill>
              </a:rPr>
              <a:t>We archived more than </a:t>
            </a:r>
            <a:r>
              <a:rPr lang="en-US" altLang="zh-TW" sz="3200" i="1" dirty="0" smtClean="0">
                <a:solidFill>
                  <a:srgbClr val="92D050"/>
                </a:solidFill>
              </a:rPr>
              <a:t>22</a:t>
            </a:r>
            <a:r>
              <a:rPr lang="en-US" altLang="zh-TW" sz="1600" i="1" dirty="0" smtClean="0">
                <a:solidFill>
                  <a:schemeClr val="bg1">
                    <a:lumMod val="50000"/>
                  </a:schemeClr>
                </a:solidFill>
              </a:rPr>
              <a:t>projects</a:t>
            </a:r>
          </a:p>
          <a:p>
            <a:pPr algn="r"/>
            <a:r>
              <a:rPr lang="en-US" altLang="zh-TW" sz="2000" i="1" dirty="0">
                <a:solidFill>
                  <a:schemeClr val="bg1">
                    <a:lumMod val="75000"/>
                  </a:schemeClr>
                </a:solidFill>
              </a:rPr>
              <a:t>[2018~2021]</a:t>
            </a:r>
            <a:endParaRPr lang="zh-TW" altLang="en-US" sz="2000" i="1" dirty="0">
              <a:solidFill>
                <a:schemeClr val="bg1">
                  <a:lumMod val="75000"/>
                </a:schemeClr>
              </a:solidFill>
            </a:endParaRPr>
          </a:p>
        </p:txBody>
      </p:sp>
    </p:spTree>
    <p:extLst>
      <p:ext uri="{BB962C8B-B14F-4D97-AF65-F5344CB8AC3E}">
        <p14:creationId xmlns:p14="http://schemas.microsoft.com/office/powerpoint/2010/main" val="23482647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圓角矩形 142"/>
          <p:cNvSpPr/>
          <p:nvPr/>
        </p:nvSpPr>
        <p:spPr>
          <a:xfrm>
            <a:off x="340181" y="1851798"/>
            <a:ext cx="8280000" cy="1834021"/>
          </a:xfrm>
          <a:prstGeom prst="roundRect">
            <a:avLst>
              <a:gd name="adj" fmla="val 9452"/>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圓角矩形 121"/>
          <p:cNvSpPr/>
          <p:nvPr/>
        </p:nvSpPr>
        <p:spPr>
          <a:xfrm>
            <a:off x="340182" y="3374291"/>
            <a:ext cx="8280000" cy="1249025"/>
          </a:xfrm>
          <a:prstGeom prst="roundRect">
            <a:avLst>
              <a:gd name="adj" fmla="val 1090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 name="一般五邊形 123"/>
          <p:cNvSpPr/>
          <p:nvPr/>
        </p:nvSpPr>
        <p:spPr>
          <a:xfrm>
            <a:off x="340183" y="3086326"/>
            <a:ext cx="8280000" cy="925583"/>
          </a:xfrm>
          <a:prstGeom prst="pentagon">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投影片編號版面配置區 1"/>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8</a:t>
            </a:fld>
            <a:endParaRPr lang="zh-CN" altLang="en-US">
              <a:solidFill>
                <a:prstClr val="black">
                  <a:tint val="75000"/>
                </a:prstClr>
              </a:solidFill>
            </a:endParaRPr>
          </a:p>
        </p:txBody>
      </p:sp>
      <p:grpSp>
        <p:nvGrpSpPr>
          <p:cNvPr id="52" name="组合 24"/>
          <p:cNvGrpSpPr/>
          <p:nvPr/>
        </p:nvGrpSpPr>
        <p:grpSpPr>
          <a:xfrm>
            <a:off x="335756" y="213353"/>
            <a:ext cx="385161" cy="431802"/>
            <a:chOff x="447675" y="367239"/>
            <a:chExt cx="513548" cy="575736"/>
          </a:xfrm>
        </p:grpSpPr>
        <p:sp>
          <p:nvSpPr>
            <p:cNvPr id="53" name="等腰三角形 52"/>
            <p:cNvSpPr/>
            <p:nvPr/>
          </p:nvSpPr>
          <p:spPr>
            <a:xfrm rot="5400000">
              <a:off x="414282" y="400632"/>
              <a:ext cx="484204" cy="417418"/>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sp>
          <p:nvSpPr>
            <p:cNvPr id="54" name="等腰三角形 53"/>
            <p:cNvSpPr/>
            <p:nvPr/>
          </p:nvSpPr>
          <p:spPr>
            <a:xfrm rot="5400000">
              <a:off x="581357" y="563109"/>
              <a:ext cx="408004" cy="351728"/>
            </a:xfrm>
            <a:prstGeom prst="triangle">
              <a:avLst/>
            </a:prstGeom>
            <a:solidFill>
              <a:srgbClr val="2A999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grpSp>
      <p:sp>
        <p:nvSpPr>
          <p:cNvPr id="55" name="矩形 54"/>
          <p:cNvSpPr/>
          <p:nvPr/>
        </p:nvSpPr>
        <p:spPr>
          <a:xfrm>
            <a:off x="766776" y="148409"/>
            <a:ext cx="7920000" cy="500135"/>
          </a:xfrm>
          <a:prstGeom prst="rect">
            <a:avLst/>
          </a:prstGeom>
        </p:spPr>
        <p:txBody>
          <a:bodyPr wrap="square" lIns="68579" tIns="34289" rIns="68579" bIns="34289">
            <a:spAutoFit/>
          </a:bodyPr>
          <a:lstStyle/>
          <a:p>
            <a:pPr defTabSz="685783"/>
            <a:r>
              <a:rPr lang="zh-TW" altLang="en-US"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過去貢獻 </a:t>
            </a:r>
            <a:r>
              <a:rPr lang="en-US" altLang="zh-TW"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 </a:t>
            </a:r>
            <a:r>
              <a:rPr lang="zh-TW" altLang="en-US"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建構開發</a:t>
            </a:r>
            <a:r>
              <a:rPr lang="zh-TW" altLang="en-US" sz="2800" b="1" dirty="0" smtClean="0">
                <a:solidFill>
                  <a:schemeClr val="accent4"/>
                </a:solidFill>
                <a:effectLst>
                  <a:outerShdw blurRad="38100" dist="38100" dir="2700000" algn="tl">
                    <a:srgbClr val="000000">
                      <a:alpha val="43137"/>
                    </a:srgbClr>
                  </a:outerShdw>
                </a:effectLst>
                <a:ea typeface="微軟正黑體" panose="020B0604030504040204" pitchFamily="34" charset="-120"/>
              </a:rPr>
              <a:t>整合平台</a:t>
            </a:r>
            <a:r>
              <a:rPr lang="en-US" altLang="zh-TW"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 </a:t>
            </a:r>
            <a:r>
              <a:rPr lang="zh-TW" altLang="en-US"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加速企業</a:t>
            </a:r>
            <a:r>
              <a:rPr lang="zh-TW" altLang="en-US" sz="2800" b="1" dirty="0" smtClean="0">
                <a:solidFill>
                  <a:schemeClr val="accent4"/>
                </a:solidFill>
                <a:effectLst>
                  <a:outerShdw blurRad="38100" dist="38100" dir="2700000" algn="tl">
                    <a:srgbClr val="000000">
                      <a:alpha val="43137"/>
                    </a:srgbClr>
                  </a:outerShdw>
                </a:effectLst>
                <a:ea typeface="微軟正黑體" panose="020B0604030504040204" pitchFamily="34" charset="-120"/>
              </a:rPr>
              <a:t>數位轉型</a:t>
            </a:r>
            <a:endParaRPr lang="zh-CN" altLang="en-US" sz="2800" b="1" dirty="0">
              <a:solidFill>
                <a:schemeClr val="accent4"/>
              </a:solidFill>
              <a:effectLst>
                <a:outerShdw blurRad="38100" dist="38100" dir="2700000" algn="tl">
                  <a:srgbClr val="000000">
                    <a:alpha val="43137"/>
                  </a:srgbClr>
                </a:outerShdw>
              </a:effectLst>
              <a:ea typeface="微軟正黑體" panose="020B0604030504040204" pitchFamily="34" charset="-120"/>
            </a:endParaRPr>
          </a:p>
        </p:txBody>
      </p:sp>
      <p:sp>
        <p:nvSpPr>
          <p:cNvPr id="4" name="文字方塊 3"/>
          <p:cNvSpPr txBox="1"/>
          <p:nvPr/>
        </p:nvSpPr>
        <p:spPr>
          <a:xfrm>
            <a:off x="2280347" y="4568810"/>
            <a:ext cx="4583306" cy="523220"/>
          </a:xfrm>
          <a:prstGeom prst="rect">
            <a:avLst/>
          </a:prstGeom>
          <a:noFill/>
        </p:spPr>
        <p:txBody>
          <a:bodyPr wrap="none" rtlCol="0">
            <a:spAutoFit/>
          </a:bodyPr>
          <a:lstStyle/>
          <a:p>
            <a:r>
              <a:rPr lang="zh-TW" altLang="en-US" sz="1800" b="1" dirty="0" smtClean="0">
                <a:solidFill>
                  <a:schemeClr val="accent6">
                    <a:lumMod val="20000"/>
                    <a:lumOff val="80000"/>
                  </a:schemeClr>
                </a:solidFill>
                <a:effectLst>
                  <a:outerShdw blurRad="38100" dist="38100" dir="2700000" algn="tl">
                    <a:srgbClr val="000000">
                      <a:alpha val="43137"/>
                    </a:srgbClr>
                  </a:outerShdw>
                </a:effectLst>
                <a:ea typeface="微軟正黑體" panose="020B0604030504040204" pitchFamily="34" charset="-120"/>
              </a:rPr>
              <a:t>減少</a:t>
            </a:r>
            <a:r>
              <a:rPr lang="zh-TW" altLang="en-US" b="1" dirty="0" smtClean="0">
                <a:solidFill>
                  <a:schemeClr val="accent6">
                    <a:lumMod val="20000"/>
                    <a:lumOff val="80000"/>
                  </a:schemeClr>
                </a:solidFill>
                <a:effectLst>
                  <a:outerShdw blurRad="38100" dist="38100" dir="2700000" algn="tl">
                    <a:srgbClr val="000000">
                      <a:alpha val="43137"/>
                    </a:srgbClr>
                  </a:outerShdw>
                </a:effectLst>
                <a:ea typeface="微軟正黑體" panose="020B0604030504040204" pitchFamily="34" charset="-120"/>
              </a:rPr>
              <a:t> </a:t>
            </a:r>
            <a:r>
              <a:rPr lang="en-US" altLang="zh-TW" sz="2800" b="1" dirty="0" smtClean="0">
                <a:solidFill>
                  <a:srgbClr val="FFFF00"/>
                </a:solidFill>
                <a:effectLst>
                  <a:glow rad="228600">
                    <a:schemeClr val="accent4">
                      <a:satMod val="175000"/>
                      <a:alpha val="40000"/>
                    </a:schemeClr>
                  </a:glow>
                  <a:outerShdw blurRad="38100" dist="38100" dir="2700000" algn="tl">
                    <a:srgbClr val="000000">
                      <a:alpha val="43137"/>
                    </a:srgbClr>
                  </a:outerShdw>
                </a:effectLst>
                <a:ea typeface="微軟正黑體" panose="020B0604030504040204" pitchFamily="34" charset="-120"/>
              </a:rPr>
              <a:t>20%</a:t>
            </a:r>
            <a:r>
              <a:rPr lang="zh-TW" altLang="en-US" sz="1800" b="1" dirty="0" smtClean="0">
                <a:solidFill>
                  <a:schemeClr val="accent6">
                    <a:lumMod val="20000"/>
                    <a:lumOff val="80000"/>
                  </a:schemeClr>
                </a:solidFill>
                <a:effectLst>
                  <a:outerShdw blurRad="38100" dist="38100" dir="2700000" algn="tl">
                    <a:srgbClr val="000000">
                      <a:alpha val="43137"/>
                    </a:srgbClr>
                  </a:outerShdw>
                </a:effectLst>
                <a:ea typeface="微軟正黑體" panose="020B0604030504040204" pitchFamily="34" charset="-120"/>
              </a:rPr>
              <a:t>開發時間</a:t>
            </a:r>
            <a:r>
              <a:rPr lang="en-US" altLang="zh-TW" sz="1800" b="1" dirty="0" smtClean="0">
                <a:solidFill>
                  <a:schemeClr val="accent6">
                    <a:lumMod val="20000"/>
                    <a:lumOff val="80000"/>
                  </a:schemeClr>
                </a:solidFill>
                <a:effectLst>
                  <a:outerShdw blurRad="38100" dist="38100" dir="2700000" algn="tl">
                    <a:srgbClr val="000000">
                      <a:alpha val="43137"/>
                    </a:srgbClr>
                  </a:outerShdw>
                </a:effectLst>
                <a:ea typeface="微軟正黑體" panose="020B0604030504040204" pitchFamily="34" charset="-120"/>
              </a:rPr>
              <a:t>, </a:t>
            </a:r>
            <a:r>
              <a:rPr lang="zh-TW" altLang="en-US" sz="2800" b="1" dirty="0" smtClean="0">
                <a:solidFill>
                  <a:srgbClr val="FFFF00"/>
                </a:solidFill>
                <a:effectLst>
                  <a:outerShdw blurRad="38100" dist="38100" dir="2700000" algn="tl">
                    <a:srgbClr val="000000">
                      <a:alpha val="43137"/>
                    </a:srgbClr>
                  </a:outerShdw>
                </a:effectLst>
                <a:ea typeface="微軟正黑體" panose="020B0604030504040204" pitchFamily="34" charset="-120"/>
              </a:rPr>
              <a:t>加速</a:t>
            </a:r>
            <a:r>
              <a:rPr lang="zh-TW" altLang="en-US" sz="1800" b="1" dirty="0" smtClean="0">
                <a:solidFill>
                  <a:schemeClr val="accent6">
                    <a:lumMod val="20000"/>
                    <a:lumOff val="80000"/>
                  </a:schemeClr>
                </a:solidFill>
                <a:effectLst>
                  <a:outerShdw blurRad="38100" dist="38100" dir="2700000" algn="tl">
                    <a:srgbClr val="000000">
                      <a:alpha val="43137"/>
                    </a:srgbClr>
                  </a:outerShdw>
                </a:effectLst>
                <a:ea typeface="微軟正黑體" panose="020B0604030504040204" pitchFamily="34" charset="-120"/>
              </a:rPr>
              <a:t>提供應用服務</a:t>
            </a:r>
            <a:endParaRPr lang="zh-TW" altLang="en-US" b="1" dirty="0">
              <a:solidFill>
                <a:schemeClr val="accent6">
                  <a:lumMod val="20000"/>
                  <a:lumOff val="80000"/>
                </a:schemeClr>
              </a:solidFill>
              <a:effectLst>
                <a:outerShdw blurRad="38100" dist="38100" dir="2700000" algn="tl">
                  <a:srgbClr val="000000">
                    <a:alpha val="43137"/>
                  </a:srgbClr>
                </a:outerShdw>
              </a:effectLst>
              <a:ea typeface="微軟正黑體" panose="020B0604030504040204" pitchFamily="34" charset="-120"/>
            </a:endParaRPr>
          </a:p>
        </p:txBody>
      </p:sp>
      <p:grpSp>
        <p:nvGrpSpPr>
          <p:cNvPr id="103" name="群組 102"/>
          <p:cNvGrpSpPr/>
          <p:nvPr/>
        </p:nvGrpSpPr>
        <p:grpSpPr>
          <a:xfrm>
            <a:off x="539552" y="3671294"/>
            <a:ext cx="954107" cy="775651"/>
            <a:chOff x="1115616" y="2186336"/>
            <a:chExt cx="954107" cy="775651"/>
          </a:xfrm>
        </p:grpSpPr>
        <p:sp>
          <p:nvSpPr>
            <p:cNvPr id="5" name="文字方塊 4"/>
            <p:cNvSpPr txBox="1"/>
            <p:nvPr/>
          </p:nvSpPr>
          <p:spPr>
            <a:xfrm>
              <a:off x="1115616" y="2715766"/>
              <a:ext cx="954107" cy="246221"/>
            </a:xfrm>
            <a:prstGeom prst="rect">
              <a:avLst/>
            </a:prstGeom>
            <a:noFill/>
          </p:spPr>
          <p:txBody>
            <a:bodyPr wrap="none" rtlCol="0">
              <a:spAutoFit/>
            </a:bodyPr>
            <a:lstStyle/>
            <a:p>
              <a:r>
                <a:rPr lang="zh-TW" altLang="en-US" sz="1000" dirty="0" smtClean="0">
                  <a:solidFill>
                    <a:schemeClr val="accent5">
                      <a:lumMod val="20000"/>
                      <a:lumOff val="80000"/>
                    </a:schemeClr>
                  </a:solidFill>
                </a:rPr>
                <a:t>整合登入機制</a:t>
              </a:r>
              <a:endParaRPr lang="zh-TW" altLang="en-US" sz="1000" dirty="0">
                <a:solidFill>
                  <a:schemeClr val="accent5">
                    <a:lumMod val="20000"/>
                    <a:lumOff val="80000"/>
                  </a:schemeClr>
                </a:solidFill>
              </a:endParaRPr>
            </a:p>
          </p:txBody>
        </p:sp>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8860" y="2186336"/>
              <a:ext cx="487619" cy="487619"/>
            </a:xfrm>
            <a:prstGeom prst="rect">
              <a:avLst/>
            </a:prstGeom>
          </p:spPr>
        </p:pic>
      </p:grpSp>
      <p:grpSp>
        <p:nvGrpSpPr>
          <p:cNvPr id="105" name="群組 104"/>
          <p:cNvGrpSpPr/>
          <p:nvPr/>
        </p:nvGrpSpPr>
        <p:grpSpPr>
          <a:xfrm>
            <a:off x="1529661" y="3671294"/>
            <a:ext cx="954107" cy="805848"/>
            <a:chOff x="2280347" y="2156139"/>
            <a:chExt cx="954107" cy="805848"/>
          </a:xfrm>
        </p:grpSpPr>
        <p:sp>
          <p:nvSpPr>
            <p:cNvPr id="97" name="文字方塊 96"/>
            <p:cNvSpPr txBox="1"/>
            <p:nvPr/>
          </p:nvSpPr>
          <p:spPr>
            <a:xfrm>
              <a:off x="2280347" y="2715766"/>
              <a:ext cx="954107" cy="246221"/>
            </a:xfrm>
            <a:prstGeom prst="rect">
              <a:avLst/>
            </a:prstGeom>
            <a:noFill/>
          </p:spPr>
          <p:txBody>
            <a:bodyPr wrap="none" rtlCol="0">
              <a:spAutoFit/>
            </a:bodyPr>
            <a:lstStyle/>
            <a:p>
              <a:r>
                <a:rPr lang="zh-TW" altLang="en-US" sz="1000" dirty="0" smtClean="0">
                  <a:solidFill>
                    <a:schemeClr val="accent5">
                      <a:lumMod val="20000"/>
                      <a:lumOff val="80000"/>
                    </a:schemeClr>
                  </a:solidFill>
                </a:rPr>
                <a:t>功能權限管理</a:t>
              </a:r>
              <a:endParaRPr lang="zh-TW" altLang="en-US" sz="1000" dirty="0">
                <a:solidFill>
                  <a:schemeClr val="accent5">
                    <a:lumMod val="20000"/>
                    <a:lumOff val="80000"/>
                  </a:schemeClr>
                </a:solidFill>
              </a:endParaRPr>
            </a:p>
          </p:txBody>
        </p:sp>
        <p:pic>
          <p:nvPicPr>
            <p:cNvPr id="49" name="圖片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3591" y="2156139"/>
              <a:ext cx="487619" cy="487619"/>
            </a:xfrm>
            <a:prstGeom prst="rect">
              <a:avLst/>
            </a:prstGeom>
          </p:spPr>
        </p:pic>
      </p:grpSp>
      <p:grpSp>
        <p:nvGrpSpPr>
          <p:cNvPr id="109" name="群組 108"/>
          <p:cNvGrpSpPr/>
          <p:nvPr/>
        </p:nvGrpSpPr>
        <p:grpSpPr>
          <a:xfrm>
            <a:off x="6759979" y="3671294"/>
            <a:ext cx="697627" cy="805848"/>
            <a:chOff x="3612986" y="2130113"/>
            <a:chExt cx="697627" cy="805848"/>
          </a:xfrm>
        </p:grpSpPr>
        <p:pic>
          <p:nvPicPr>
            <p:cNvPr id="104" name="圖片 10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17990" y="2130113"/>
              <a:ext cx="487619" cy="487619"/>
            </a:xfrm>
            <a:prstGeom prst="rect">
              <a:avLst/>
            </a:prstGeom>
          </p:spPr>
        </p:pic>
        <p:sp>
          <p:nvSpPr>
            <p:cNvPr id="99" name="文字方塊 98"/>
            <p:cNvSpPr txBox="1"/>
            <p:nvPr/>
          </p:nvSpPr>
          <p:spPr>
            <a:xfrm>
              <a:off x="3612986" y="2689740"/>
              <a:ext cx="697627" cy="246221"/>
            </a:xfrm>
            <a:prstGeom prst="rect">
              <a:avLst/>
            </a:prstGeom>
            <a:noFill/>
          </p:spPr>
          <p:txBody>
            <a:bodyPr wrap="none" rtlCol="0">
              <a:spAutoFit/>
            </a:bodyPr>
            <a:lstStyle/>
            <a:p>
              <a:r>
                <a:rPr lang="zh-TW" altLang="en-US" sz="1000" dirty="0" smtClean="0">
                  <a:solidFill>
                    <a:schemeClr val="accent5">
                      <a:lumMod val="20000"/>
                      <a:lumOff val="80000"/>
                    </a:schemeClr>
                  </a:solidFill>
                </a:rPr>
                <a:t>派報管理</a:t>
              </a:r>
              <a:endParaRPr lang="zh-TW" altLang="en-US" sz="1000" dirty="0">
                <a:solidFill>
                  <a:schemeClr val="accent5">
                    <a:lumMod val="20000"/>
                    <a:lumOff val="80000"/>
                  </a:schemeClr>
                </a:solidFill>
              </a:endParaRPr>
            </a:p>
          </p:txBody>
        </p:sp>
      </p:grpSp>
      <p:grpSp>
        <p:nvGrpSpPr>
          <p:cNvPr id="111" name="群組 110"/>
          <p:cNvGrpSpPr/>
          <p:nvPr/>
        </p:nvGrpSpPr>
        <p:grpSpPr>
          <a:xfrm>
            <a:off x="7645126" y="3671294"/>
            <a:ext cx="697627" cy="805848"/>
            <a:chOff x="4499992" y="2130113"/>
            <a:chExt cx="697627" cy="805848"/>
          </a:xfrm>
        </p:grpSpPr>
        <p:sp>
          <p:nvSpPr>
            <p:cNvPr id="98" name="文字方塊 97"/>
            <p:cNvSpPr txBox="1"/>
            <p:nvPr/>
          </p:nvSpPr>
          <p:spPr>
            <a:xfrm>
              <a:off x="4499992" y="2689740"/>
              <a:ext cx="697627" cy="246221"/>
            </a:xfrm>
            <a:prstGeom prst="rect">
              <a:avLst/>
            </a:prstGeom>
            <a:noFill/>
          </p:spPr>
          <p:txBody>
            <a:bodyPr wrap="none" rtlCol="0">
              <a:spAutoFit/>
            </a:bodyPr>
            <a:lstStyle/>
            <a:p>
              <a:r>
                <a:rPr lang="zh-TW" altLang="en-US" sz="1000" dirty="0" smtClean="0">
                  <a:solidFill>
                    <a:schemeClr val="accent5">
                      <a:lumMod val="20000"/>
                      <a:lumOff val="80000"/>
                    </a:schemeClr>
                  </a:solidFill>
                </a:rPr>
                <a:t>即時簡訊</a:t>
              </a:r>
              <a:endParaRPr lang="zh-TW" altLang="en-US" sz="1000" dirty="0">
                <a:solidFill>
                  <a:schemeClr val="accent5">
                    <a:lumMod val="20000"/>
                    <a:lumOff val="80000"/>
                  </a:schemeClr>
                </a:solidFill>
              </a:endParaRPr>
            </a:p>
          </p:txBody>
        </p:sp>
        <p:pic>
          <p:nvPicPr>
            <p:cNvPr id="108" name="圖片 10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04996" y="2130113"/>
              <a:ext cx="487619" cy="487619"/>
            </a:xfrm>
            <a:prstGeom prst="rect">
              <a:avLst/>
            </a:prstGeom>
          </p:spPr>
        </p:pic>
      </p:grpSp>
      <p:grpSp>
        <p:nvGrpSpPr>
          <p:cNvPr id="113" name="群組 112"/>
          <p:cNvGrpSpPr/>
          <p:nvPr/>
        </p:nvGrpSpPr>
        <p:grpSpPr>
          <a:xfrm>
            <a:off x="3565986" y="3671294"/>
            <a:ext cx="825867" cy="805848"/>
            <a:chOff x="5525453" y="2130113"/>
            <a:chExt cx="825867" cy="805848"/>
          </a:xfrm>
        </p:grpSpPr>
        <p:sp>
          <p:nvSpPr>
            <p:cNvPr id="101" name="文字方塊 100"/>
            <p:cNvSpPr txBox="1"/>
            <p:nvPr/>
          </p:nvSpPr>
          <p:spPr>
            <a:xfrm>
              <a:off x="5525453" y="2689740"/>
              <a:ext cx="825867" cy="246221"/>
            </a:xfrm>
            <a:prstGeom prst="rect">
              <a:avLst/>
            </a:prstGeom>
            <a:noFill/>
          </p:spPr>
          <p:txBody>
            <a:bodyPr wrap="none" rtlCol="0">
              <a:spAutoFit/>
            </a:bodyPr>
            <a:lstStyle/>
            <a:p>
              <a:r>
                <a:rPr lang="zh-TW" altLang="en-US" sz="1000" dirty="0" smtClean="0">
                  <a:solidFill>
                    <a:schemeClr val="accent5">
                      <a:lumMod val="20000"/>
                      <a:lumOff val="80000"/>
                    </a:schemeClr>
                  </a:solidFill>
                </a:rPr>
                <a:t>共用元件庫</a:t>
              </a:r>
              <a:endParaRPr lang="zh-TW" altLang="en-US" sz="1000" dirty="0">
                <a:solidFill>
                  <a:schemeClr val="accent5">
                    <a:lumMod val="20000"/>
                    <a:lumOff val="80000"/>
                  </a:schemeClr>
                </a:solidFill>
              </a:endParaRPr>
            </a:p>
          </p:txBody>
        </p:sp>
        <p:pic>
          <p:nvPicPr>
            <p:cNvPr id="110" name="圖片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94577" y="2130113"/>
              <a:ext cx="487619" cy="487619"/>
            </a:xfrm>
            <a:prstGeom prst="rect">
              <a:avLst/>
            </a:prstGeom>
          </p:spPr>
        </p:pic>
      </p:grpSp>
      <p:grpSp>
        <p:nvGrpSpPr>
          <p:cNvPr id="117" name="群組 116"/>
          <p:cNvGrpSpPr/>
          <p:nvPr/>
        </p:nvGrpSpPr>
        <p:grpSpPr>
          <a:xfrm>
            <a:off x="5680428" y="3671294"/>
            <a:ext cx="697627" cy="805848"/>
            <a:chOff x="7022683" y="2130113"/>
            <a:chExt cx="697627" cy="805848"/>
          </a:xfrm>
        </p:grpSpPr>
        <p:sp>
          <p:nvSpPr>
            <p:cNvPr id="102" name="文字方塊 101"/>
            <p:cNvSpPr txBox="1"/>
            <p:nvPr/>
          </p:nvSpPr>
          <p:spPr>
            <a:xfrm>
              <a:off x="7022683" y="2689740"/>
              <a:ext cx="697627" cy="246221"/>
            </a:xfrm>
            <a:prstGeom prst="rect">
              <a:avLst/>
            </a:prstGeom>
            <a:noFill/>
          </p:spPr>
          <p:txBody>
            <a:bodyPr wrap="none" rtlCol="0">
              <a:spAutoFit/>
            </a:bodyPr>
            <a:lstStyle/>
            <a:p>
              <a:r>
                <a:rPr lang="zh-TW" altLang="en-US" sz="1000" dirty="0" smtClean="0">
                  <a:solidFill>
                    <a:schemeClr val="accent5">
                      <a:lumMod val="20000"/>
                      <a:lumOff val="80000"/>
                    </a:schemeClr>
                  </a:solidFill>
                </a:rPr>
                <a:t>異常通知</a:t>
              </a:r>
              <a:endParaRPr lang="zh-TW" altLang="en-US" sz="1000" dirty="0">
                <a:solidFill>
                  <a:schemeClr val="accent5">
                    <a:lumMod val="20000"/>
                    <a:lumOff val="80000"/>
                  </a:schemeClr>
                </a:solidFill>
              </a:endParaRPr>
            </a:p>
          </p:txBody>
        </p:sp>
        <p:pic>
          <p:nvPicPr>
            <p:cNvPr id="112" name="圖片 1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27687" y="2130113"/>
              <a:ext cx="487619" cy="487619"/>
            </a:xfrm>
            <a:prstGeom prst="rect">
              <a:avLst/>
            </a:prstGeom>
          </p:spPr>
        </p:pic>
      </p:grpSp>
      <p:grpSp>
        <p:nvGrpSpPr>
          <p:cNvPr id="119" name="群組 118"/>
          <p:cNvGrpSpPr/>
          <p:nvPr/>
        </p:nvGrpSpPr>
        <p:grpSpPr>
          <a:xfrm>
            <a:off x="4553997" y="3671294"/>
            <a:ext cx="954107" cy="805848"/>
            <a:chOff x="5461333" y="3225562"/>
            <a:chExt cx="954107" cy="805848"/>
          </a:xfrm>
        </p:grpSpPr>
        <p:sp>
          <p:nvSpPr>
            <p:cNvPr id="114" name="文字方塊 113"/>
            <p:cNvSpPr txBox="1"/>
            <p:nvPr/>
          </p:nvSpPr>
          <p:spPr>
            <a:xfrm>
              <a:off x="5461333" y="3785189"/>
              <a:ext cx="954107" cy="246221"/>
            </a:xfrm>
            <a:prstGeom prst="rect">
              <a:avLst/>
            </a:prstGeom>
            <a:noFill/>
          </p:spPr>
          <p:txBody>
            <a:bodyPr wrap="none" rtlCol="0">
              <a:spAutoFit/>
            </a:bodyPr>
            <a:lstStyle/>
            <a:p>
              <a:r>
                <a:rPr lang="zh-TW" altLang="en-US" sz="1000" dirty="0" smtClean="0">
                  <a:solidFill>
                    <a:schemeClr val="accent5">
                      <a:lumMod val="20000"/>
                      <a:lumOff val="80000"/>
                    </a:schemeClr>
                  </a:solidFill>
                </a:rPr>
                <a:t>操作</a:t>
              </a:r>
              <a:r>
                <a:rPr lang="zh-TW" altLang="en-US" sz="1000" dirty="0">
                  <a:solidFill>
                    <a:schemeClr val="accent5">
                      <a:lumMod val="20000"/>
                      <a:lumOff val="80000"/>
                    </a:schemeClr>
                  </a:solidFill>
                </a:rPr>
                <a:t>畫</a:t>
              </a:r>
              <a:r>
                <a:rPr lang="zh-TW" altLang="en-US" sz="1000" dirty="0" smtClean="0">
                  <a:solidFill>
                    <a:schemeClr val="accent5">
                      <a:lumMod val="20000"/>
                      <a:lumOff val="80000"/>
                    </a:schemeClr>
                  </a:solidFill>
                </a:rPr>
                <a:t>面模板</a:t>
              </a:r>
              <a:endParaRPr lang="zh-TW" altLang="en-US" sz="1000" dirty="0">
                <a:solidFill>
                  <a:schemeClr val="accent5">
                    <a:lumMod val="20000"/>
                    <a:lumOff val="80000"/>
                  </a:schemeClr>
                </a:solidFill>
              </a:endParaRPr>
            </a:p>
          </p:txBody>
        </p:sp>
        <p:pic>
          <p:nvPicPr>
            <p:cNvPr id="115" name="圖片 1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94577" y="3225562"/>
              <a:ext cx="487619" cy="487619"/>
            </a:xfrm>
            <a:prstGeom prst="rect">
              <a:avLst/>
            </a:prstGeom>
          </p:spPr>
        </p:pic>
      </p:grpSp>
      <p:grpSp>
        <p:nvGrpSpPr>
          <p:cNvPr id="118" name="群組 117"/>
          <p:cNvGrpSpPr/>
          <p:nvPr/>
        </p:nvGrpSpPr>
        <p:grpSpPr>
          <a:xfrm>
            <a:off x="2667026" y="3671294"/>
            <a:ext cx="825867" cy="805848"/>
            <a:chOff x="7237595" y="3225562"/>
            <a:chExt cx="825867" cy="805848"/>
          </a:xfrm>
        </p:grpSpPr>
        <p:sp>
          <p:nvSpPr>
            <p:cNvPr id="100" name="文字方塊 99"/>
            <p:cNvSpPr txBox="1"/>
            <p:nvPr/>
          </p:nvSpPr>
          <p:spPr>
            <a:xfrm>
              <a:off x="7237595" y="3785189"/>
              <a:ext cx="825867" cy="246221"/>
            </a:xfrm>
            <a:prstGeom prst="rect">
              <a:avLst/>
            </a:prstGeom>
            <a:noFill/>
          </p:spPr>
          <p:txBody>
            <a:bodyPr wrap="none" rtlCol="0">
              <a:spAutoFit/>
            </a:bodyPr>
            <a:lstStyle/>
            <a:p>
              <a:r>
                <a:rPr lang="zh-TW" altLang="en-US" sz="1000" dirty="0" smtClean="0">
                  <a:solidFill>
                    <a:schemeClr val="accent5">
                      <a:lumMod val="20000"/>
                      <a:lumOff val="80000"/>
                    </a:schemeClr>
                  </a:solidFill>
                </a:rPr>
                <a:t>資料庫存取</a:t>
              </a:r>
              <a:endParaRPr lang="zh-TW" altLang="en-US" sz="1000" dirty="0">
                <a:solidFill>
                  <a:schemeClr val="accent5">
                    <a:lumMod val="20000"/>
                    <a:lumOff val="80000"/>
                  </a:schemeClr>
                </a:solidFill>
              </a:endParaRPr>
            </a:p>
          </p:txBody>
        </p:sp>
        <p:pic>
          <p:nvPicPr>
            <p:cNvPr id="116" name="圖片 1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406719" y="3225562"/>
              <a:ext cx="487619" cy="487619"/>
            </a:xfrm>
            <a:prstGeom prst="rect">
              <a:avLst/>
            </a:prstGeom>
          </p:spPr>
        </p:pic>
      </p:grpSp>
      <p:sp>
        <p:nvSpPr>
          <p:cNvPr id="125" name="文字方塊 124"/>
          <p:cNvSpPr txBox="1"/>
          <p:nvPr/>
        </p:nvSpPr>
        <p:spPr>
          <a:xfrm>
            <a:off x="335755" y="3200450"/>
            <a:ext cx="8284426" cy="369332"/>
          </a:xfrm>
          <a:prstGeom prst="rect">
            <a:avLst/>
          </a:prstGeom>
          <a:noFill/>
        </p:spPr>
        <p:txBody>
          <a:bodyPr wrap="square" rtlCol="0">
            <a:spAutoFit/>
          </a:bodyPr>
          <a:lstStyle/>
          <a:p>
            <a:pPr algn="ctr"/>
            <a:r>
              <a:rPr lang="zh-TW" altLang="en-US" sz="1800" dirty="0" smtClean="0">
                <a:solidFill>
                  <a:schemeClr val="bg1"/>
                </a:solidFill>
                <a:effectLst>
                  <a:outerShdw blurRad="38100" dist="38100" dir="2700000" algn="tl">
                    <a:srgbClr val="000000">
                      <a:alpha val="43137"/>
                    </a:srgbClr>
                  </a:outerShdw>
                </a:effectLst>
              </a:rPr>
              <a:t>開發整合平台</a:t>
            </a:r>
            <a:endParaRPr lang="zh-TW" altLang="en-US" sz="1800" dirty="0">
              <a:solidFill>
                <a:schemeClr val="bg1"/>
              </a:solidFill>
              <a:effectLst>
                <a:outerShdw blurRad="38100" dist="38100" dir="2700000" algn="tl">
                  <a:srgbClr val="000000">
                    <a:alpha val="43137"/>
                  </a:srgbClr>
                </a:outerShdw>
              </a:effectLst>
            </a:endParaRPr>
          </a:p>
        </p:txBody>
      </p:sp>
      <p:sp>
        <p:nvSpPr>
          <p:cNvPr id="127" name="文字方塊 126"/>
          <p:cNvSpPr txBox="1"/>
          <p:nvPr/>
        </p:nvSpPr>
        <p:spPr>
          <a:xfrm>
            <a:off x="384520" y="1995686"/>
            <a:ext cx="443064" cy="1077218"/>
          </a:xfrm>
          <a:prstGeom prst="rect">
            <a:avLst/>
          </a:prstGeom>
          <a:noFill/>
        </p:spPr>
        <p:txBody>
          <a:bodyPr wrap="square" rtlCol="0">
            <a:spAutoFit/>
          </a:bodyPr>
          <a:lstStyle/>
          <a:p>
            <a:r>
              <a:rPr lang="zh-TW" altLang="en-US" sz="1600" dirty="0" smtClean="0">
                <a:solidFill>
                  <a:schemeClr val="bg1"/>
                </a:solidFill>
                <a:effectLst>
                  <a:outerShdw blurRad="38100" dist="38100" dir="2700000" algn="tl">
                    <a:srgbClr val="000000">
                      <a:alpha val="43137"/>
                    </a:srgbClr>
                  </a:outerShdw>
                </a:effectLst>
              </a:rPr>
              <a:t>應用服務</a:t>
            </a:r>
            <a:endParaRPr lang="zh-TW" altLang="en-US" sz="1600" dirty="0">
              <a:solidFill>
                <a:schemeClr val="bg1"/>
              </a:solidFill>
              <a:effectLst>
                <a:outerShdw blurRad="38100" dist="38100" dir="2700000" algn="tl">
                  <a:srgbClr val="000000">
                    <a:alpha val="43137"/>
                  </a:srgbClr>
                </a:outerShdw>
              </a:effectLst>
            </a:endParaRPr>
          </a:p>
        </p:txBody>
      </p:sp>
      <p:grpSp>
        <p:nvGrpSpPr>
          <p:cNvPr id="130" name="群組 129"/>
          <p:cNvGrpSpPr/>
          <p:nvPr/>
        </p:nvGrpSpPr>
        <p:grpSpPr>
          <a:xfrm>
            <a:off x="2195736" y="1923678"/>
            <a:ext cx="1152000" cy="1152000"/>
            <a:chOff x="1812605" y="940597"/>
            <a:chExt cx="1152000" cy="1152000"/>
          </a:xfrm>
        </p:grpSpPr>
        <p:sp>
          <p:nvSpPr>
            <p:cNvPr id="128" name="橢圓 127"/>
            <p:cNvSpPr/>
            <p:nvPr/>
          </p:nvSpPr>
          <p:spPr bwMode="auto">
            <a:xfrm>
              <a:off x="1812605" y="940597"/>
              <a:ext cx="1152000" cy="1152000"/>
            </a:xfrm>
            <a:prstGeom prst="ellipse">
              <a:avLst/>
            </a:prstGeom>
            <a:solidFill>
              <a:srgbClr val="70AD47">
                <a:alpha val="54000"/>
              </a:srgb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556055" eaLnBrk="1" fontAlgn="base" latinLnBrk="0" hangingPunct="1">
                <a:lnSpc>
                  <a:spcPct val="100000"/>
                </a:lnSpc>
                <a:spcBef>
                  <a:spcPct val="0"/>
                </a:spcBef>
                <a:spcAft>
                  <a:spcPct val="0"/>
                </a:spcAft>
                <a:buClrTx/>
                <a:buSzTx/>
                <a:buFontTx/>
                <a:buNone/>
                <a:tabLst/>
                <a:defRPr/>
              </a:pPr>
              <a:endParaRPr kumimoji="1" lang="zh-TW" altLang="en-US" sz="12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rial" charset="0"/>
                <a:ea typeface="微軟正黑體"/>
              </a:endParaRPr>
            </a:p>
          </p:txBody>
        </p:sp>
        <p:sp>
          <p:nvSpPr>
            <p:cNvPr id="129" name="橢圓 128"/>
            <p:cNvSpPr/>
            <p:nvPr/>
          </p:nvSpPr>
          <p:spPr bwMode="auto">
            <a:xfrm>
              <a:off x="1902605" y="1030597"/>
              <a:ext cx="972000" cy="972000"/>
            </a:xfrm>
            <a:prstGeom prst="ellipse">
              <a:avLst/>
            </a:prstGeom>
            <a:solidFill>
              <a:sysClr val="window" lastClr="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556055" eaLnBrk="1" fontAlgn="base" latinLnBrk="0" hangingPunct="1">
                <a:lnSpc>
                  <a:spcPct val="100000"/>
                </a:lnSpc>
                <a:spcBef>
                  <a:spcPct val="0"/>
                </a:spcBef>
                <a:spcAft>
                  <a:spcPct val="0"/>
                </a:spcAft>
                <a:buClrTx/>
                <a:buSzTx/>
                <a:buFontTx/>
                <a:buNone/>
                <a:tabLst/>
                <a:defRPr/>
              </a:pPr>
              <a:r>
                <a:rPr kumimoji="1" lang="zh-TW" altLang="en-US" sz="1200" b="1" kern="0" noProof="0" dirty="0" smtClean="0">
                  <a:solidFill>
                    <a:srgbClr val="000000">
                      <a:lumMod val="75000"/>
                      <a:lumOff val="25000"/>
                    </a:srgbClr>
                  </a:solidFill>
                  <a:effectLst>
                    <a:outerShdw blurRad="38100" dist="38100" dir="2700000" algn="tl">
                      <a:srgbClr val="000000">
                        <a:alpha val="43137"/>
                      </a:srgbClr>
                    </a:outerShdw>
                  </a:effectLst>
                  <a:ea typeface="微軟正黑體" panose="020B0604030504040204" pitchFamily="34" charset="-120"/>
                  <a:cs typeface="Calibri" panose="020F0502020204030204" pitchFamily="34" charset="0"/>
                </a:rPr>
                <a:t>成品庫</a:t>
              </a:r>
              <a:endParaRPr kumimoji="1" lang="en-US" altLang="zh-TW" sz="1200" b="1" kern="0" dirty="0">
                <a:solidFill>
                  <a:srgbClr val="000000">
                    <a:lumMod val="75000"/>
                    <a:lumOff val="25000"/>
                  </a:srgbClr>
                </a:solidFill>
                <a:effectLst>
                  <a:outerShdw blurRad="38100" dist="38100" dir="2700000" algn="tl">
                    <a:srgbClr val="000000">
                      <a:alpha val="43137"/>
                    </a:srgbClr>
                  </a:outerShdw>
                </a:effectLst>
                <a:ea typeface="微軟正黑體" panose="020B0604030504040204" pitchFamily="34" charset="-120"/>
                <a:cs typeface="Calibri" panose="020F0502020204030204" pitchFamily="34" charset="0"/>
              </a:endParaRPr>
            </a:p>
            <a:p>
              <a:pPr marL="0" marR="0" lvl="0" indent="0" algn="ctr" defTabSz="556055" eaLnBrk="1" fontAlgn="base" latinLnBrk="0" hangingPunct="1">
                <a:lnSpc>
                  <a:spcPct val="100000"/>
                </a:lnSpc>
                <a:spcBef>
                  <a:spcPct val="0"/>
                </a:spcBef>
                <a:spcAft>
                  <a:spcPct val="0"/>
                </a:spcAft>
                <a:buClrTx/>
                <a:buSzTx/>
                <a:buFontTx/>
                <a:buNone/>
                <a:tabLst/>
                <a:defRPr/>
              </a:pPr>
              <a:r>
                <a:rPr kumimoji="1" lang="zh-TW" altLang="en-US" sz="12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rPr>
                <a:t>倉儲管理</a:t>
              </a:r>
              <a:endParaRPr kumimoji="1" lang="en-US" altLang="zh-TW" sz="12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endParaRPr>
            </a:p>
          </p:txBody>
        </p:sp>
      </p:grpSp>
      <p:grpSp>
        <p:nvGrpSpPr>
          <p:cNvPr id="131" name="群組 130"/>
          <p:cNvGrpSpPr/>
          <p:nvPr/>
        </p:nvGrpSpPr>
        <p:grpSpPr>
          <a:xfrm>
            <a:off x="6084168" y="1923678"/>
            <a:ext cx="1152000" cy="1152000"/>
            <a:chOff x="1812605" y="940597"/>
            <a:chExt cx="1152000" cy="1152000"/>
          </a:xfrm>
        </p:grpSpPr>
        <p:sp>
          <p:nvSpPr>
            <p:cNvPr id="132" name="橢圓 131"/>
            <p:cNvSpPr/>
            <p:nvPr/>
          </p:nvSpPr>
          <p:spPr bwMode="auto">
            <a:xfrm>
              <a:off x="1812605" y="940597"/>
              <a:ext cx="1152000" cy="1152000"/>
            </a:xfrm>
            <a:prstGeom prst="ellipse">
              <a:avLst/>
            </a:prstGeom>
            <a:solidFill>
              <a:schemeClr val="accent4">
                <a:lumMod val="75000"/>
                <a:alpha val="54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556055" eaLnBrk="1" fontAlgn="base" latinLnBrk="0" hangingPunct="1">
                <a:lnSpc>
                  <a:spcPct val="100000"/>
                </a:lnSpc>
                <a:spcBef>
                  <a:spcPct val="0"/>
                </a:spcBef>
                <a:spcAft>
                  <a:spcPct val="0"/>
                </a:spcAft>
                <a:buClrTx/>
                <a:buSzTx/>
                <a:buFontTx/>
                <a:buNone/>
                <a:tabLst/>
                <a:defRPr/>
              </a:pPr>
              <a:endParaRPr kumimoji="1" lang="zh-TW" altLang="en-US" sz="12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rial" charset="0"/>
                <a:ea typeface="微軟正黑體"/>
              </a:endParaRPr>
            </a:p>
          </p:txBody>
        </p:sp>
        <p:sp>
          <p:nvSpPr>
            <p:cNvPr id="133" name="橢圓 132"/>
            <p:cNvSpPr/>
            <p:nvPr/>
          </p:nvSpPr>
          <p:spPr bwMode="auto">
            <a:xfrm>
              <a:off x="1902605" y="1030597"/>
              <a:ext cx="972000" cy="972000"/>
            </a:xfrm>
            <a:prstGeom prst="ellipse">
              <a:avLst/>
            </a:prstGeom>
            <a:solidFill>
              <a:sysClr val="window" lastClr="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556055" eaLnBrk="1" fontAlgn="base" latinLnBrk="0" hangingPunct="1">
                <a:lnSpc>
                  <a:spcPct val="100000"/>
                </a:lnSpc>
                <a:spcBef>
                  <a:spcPct val="0"/>
                </a:spcBef>
                <a:spcAft>
                  <a:spcPct val="0"/>
                </a:spcAft>
                <a:buClrTx/>
                <a:buSzTx/>
                <a:buFontTx/>
                <a:buNone/>
                <a:tabLst/>
                <a:defRPr/>
              </a:pPr>
              <a:r>
                <a:rPr kumimoji="1" lang="zh-TW" altLang="en-US" sz="1200" b="1" kern="0" noProof="0" dirty="0" smtClean="0">
                  <a:solidFill>
                    <a:srgbClr val="000000">
                      <a:lumMod val="75000"/>
                      <a:lumOff val="25000"/>
                    </a:srgbClr>
                  </a:solidFill>
                  <a:effectLst>
                    <a:outerShdw blurRad="38100" dist="38100" dir="2700000" algn="tl">
                      <a:srgbClr val="000000">
                        <a:alpha val="43137"/>
                      </a:srgbClr>
                    </a:outerShdw>
                  </a:effectLst>
                  <a:ea typeface="微軟正黑體" panose="020B0604030504040204" pitchFamily="34" charset="-120"/>
                  <a:cs typeface="Calibri" panose="020F0502020204030204" pitchFamily="34" charset="0"/>
                </a:rPr>
                <a:t>原</a:t>
              </a:r>
              <a:r>
                <a:rPr kumimoji="1" lang="zh-TW" altLang="en-US" sz="1200" b="1" kern="0" noProof="0" dirty="0">
                  <a:solidFill>
                    <a:srgbClr val="000000">
                      <a:lumMod val="75000"/>
                      <a:lumOff val="25000"/>
                    </a:srgbClr>
                  </a:solidFill>
                  <a:effectLst>
                    <a:outerShdw blurRad="38100" dist="38100" dir="2700000" algn="tl">
                      <a:srgbClr val="000000">
                        <a:alpha val="43137"/>
                      </a:srgbClr>
                    </a:outerShdw>
                  </a:effectLst>
                  <a:ea typeface="微軟正黑體" panose="020B0604030504040204" pitchFamily="34" charset="-120"/>
                  <a:cs typeface="Calibri" panose="020F0502020204030204" pitchFamily="34" charset="0"/>
                </a:rPr>
                <a:t>物</a:t>
              </a:r>
              <a:r>
                <a:rPr kumimoji="1" lang="zh-TW" altLang="en-US" sz="12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rPr>
                <a:t>料</a:t>
              </a:r>
              <a:r>
                <a:rPr kumimoji="1" lang="en-US" altLang="zh-TW" sz="12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rPr>
                <a:t>/</a:t>
              </a:r>
              <a:r>
                <a:rPr kumimoji="1" lang="zh-TW" altLang="en-US" sz="12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rPr>
                <a:t>成品</a:t>
              </a:r>
              <a:r>
                <a:rPr kumimoji="1" lang="en-US" altLang="zh-TW" sz="12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rPr>
                <a:t>/</a:t>
              </a:r>
              <a:r>
                <a:rPr kumimoji="1" lang="zh-TW" altLang="en-US" sz="12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rPr>
                <a:t>晶圓</a:t>
              </a:r>
              <a:endParaRPr kumimoji="1" lang="en-US" altLang="zh-TW" sz="1200" b="1" kern="0" dirty="0">
                <a:solidFill>
                  <a:srgbClr val="000000">
                    <a:lumMod val="75000"/>
                    <a:lumOff val="25000"/>
                  </a:srgbClr>
                </a:solidFill>
                <a:effectLst>
                  <a:outerShdw blurRad="38100" dist="38100" dir="2700000" algn="tl">
                    <a:srgbClr val="000000">
                      <a:alpha val="43137"/>
                    </a:srgbClr>
                  </a:outerShdw>
                </a:effectLst>
                <a:ea typeface="微軟正黑體" panose="020B0604030504040204" pitchFamily="34" charset="-120"/>
                <a:cs typeface="Calibri" panose="020F0502020204030204" pitchFamily="34" charset="0"/>
              </a:endParaRPr>
            </a:p>
            <a:p>
              <a:pPr marL="0" marR="0" lvl="0" indent="0" algn="ctr" defTabSz="556055" eaLnBrk="1" fontAlgn="base" latinLnBrk="0" hangingPunct="1">
                <a:lnSpc>
                  <a:spcPct val="100000"/>
                </a:lnSpc>
                <a:spcBef>
                  <a:spcPct val="0"/>
                </a:spcBef>
                <a:spcAft>
                  <a:spcPct val="0"/>
                </a:spcAft>
                <a:buClrTx/>
                <a:buSzTx/>
                <a:buFontTx/>
                <a:buNone/>
                <a:tabLst/>
                <a:defRPr/>
              </a:pPr>
              <a:r>
                <a:rPr kumimoji="1" lang="zh-TW" altLang="en-US" sz="1200" b="1" kern="0" dirty="0" smtClean="0">
                  <a:solidFill>
                    <a:srgbClr val="000000">
                      <a:lumMod val="75000"/>
                      <a:lumOff val="25000"/>
                    </a:srgbClr>
                  </a:solidFill>
                  <a:effectLst>
                    <a:outerShdw blurRad="38100" dist="38100" dir="2700000" algn="tl">
                      <a:srgbClr val="000000">
                        <a:alpha val="43137"/>
                      </a:srgbClr>
                    </a:outerShdw>
                  </a:effectLst>
                  <a:ea typeface="微軟正黑體" panose="020B0604030504040204" pitchFamily="34" charset="-120"/>
                  <a:cs typeface="Calibri" panose="020F0502020204030204" pitchFamily="34" charset="0"/>
                </a:rPr>
                <a:t>運</a:t>
              </a:r>
              <a:r>
                <a:rPr kumimoji="1" lang="zh-TW" altLang="en-US" sz="1200" b="1" kern="0" dirty="0">
                  <a:solidFill>
                    <a:srgbClr val="000000">
                      <a:lumMod val="75000"/>
                      <a:lumOff val="25000"/>
                    </a:srgbClr>
                  </a:solidFill>
                  <a:effectLst>
                    <a:outerShdw blurRad="38100" dist="38100" dir="2700000" algn="tl">
                      <a:srgbClr val="000000">
                        <a:alpha val="43137"/>
                      </a:srgbClr>
                    </a:outerShdw>
                  </a:effectLst>
                  <a:ea typeface="微軟正黑體" panose="020B0604030504040204" pitchFamily="34" charset="-120"/>
                  <a:cs typeface="Calibri" panose="020F0502020204030204" pitchFamily="34" charset="0"/>
                </a:rPr>
                <a:t>輸</a:t>
              </a:r>
              <a:r>
                <a:rPr kumimoji="1" lang="zh-TW" altLang="en-US" sz="12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rPr>
                <a:t>管理</a:t>
              </a:r>
              <a:endParaRPr kumimoji="1" lang="en-US" altLang="zh-TW" sz="12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endParaRPr>
            </a:p>
          </p:txBody>
        </p:sp>
      </p:grpSp>
      <p:grpSp>
        <p:nvGrpSpPr>
          <p:cNvPr id="134" name="群組 133"/>
          <p:cNvGrpSpPr/>
          <p:nvPr/>
        </p:nvGrpSpPr>
        <p:grpSpPr>
          <a:xfrm>
            <a:off x="899592" y="1923678"/>
            <a:ext cx="1152000" cy="1152000"/>
            <a:chOff x="1812605" y="940597"/>
            <a:chExt cx="1152000" cy="1152000"/>
          </a:xfrm>
        </p:grpSpPr>
        <p:sp>
          <p:nvSpPr>
            <p:cNvPr id="135" name="橢圓 134"/>
            <p:cNvSpPr/>
            <p:nvPr/>
          </p:nvSpPr>
          <p:spPr bwMode="auto">
            <a:xfrm>
              <a:off x="1812605" y="940597"/>
              <a:ext cx="1152000" cy="1152000"/>
            </a:xfrm>
            <a:prstGeom prst="ellipse">
              <a:avLst/>
            </a:prstGeom>
            <a:solidFill>
              <a:srgbClr val="70AD47">
                <a:alpha val="54000"/>
              </a:srgb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556055" eaLnBrk="1" fontAlgn="base" latinLnBrk="0" hangingPunct="1">
                <a:lnSpc>
                  <a:spcPct val="100000"/>
                </a:lnSpc>
                <a:spcBef>
                  <a:spcPct val="0"/>
                </a:spcBef>
                <a:spcAft>
                  <a:spcPct val="0"/>
                </a:spcAft>
                <a:buClrTx/>
                <a:buSzTx/>
                <a:buFontTx/>
                <a:buNone/>
                <a:tabLst/>
                <a:defRPr/>
              </a:pPr>
              <a:endParaRPr kumimoji="1" lang="zh-TW" altLang="en-US" sz="12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rial" charset="0"/>
                <a:ea typeface="微軟正黑體"/>
              </a:endParaRPr>
            </a:p>
          </p:txBody>
        </p:sp>
        <p:sp>
          <p:nvSpPr>
            <p:cNvPr id="136" name="橢圓 135"/>
            <p:cNvSpPr/>
            <p:nvPr/>
          </p:nvSpPr>
          <p:spPr bwMode="auto">
            <a:xfrm>
              <a:off x="1902605" y="1030597"/>
              <a:ext cx="972000" cy="972000"/>
            </a:xfrm>
            <a:prstGeom prst="ellipse">
              <a:avLst/>
            </a:prstGeom>
            <a:solidFill>
              <a:sysClr val="window" lastClr="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556055" eaLnBrk="1" fontAlgn="base" latinLnBrk="0" hangingPunct="1">
                <a:lnSpc>
                  <a:spcPct val="100000"/>
                </a:lnSpc>
                <a:spcBef>
                  <a:spcPct val="0"/>
                </a:spcBef>
                <a:spcAft>
                  <a:spcPct val="0"/>
                </a:spcAft>
                <a:buClrTx/>
                <a:buSzTx/>
                <a:buFontTx/>
                <a:buNone/>
                <a:tabLst/>
                <a:defRPr/>
              </a:pPr>
              <a:r>
                <a:rPr kumimoji="1" lang="zh-TW" altLang="en-US" sz="1200" b="1" kern="0" dirty="0" smtClean="0">
                  <a:solidFill>
                    <a:srgbClr val="000000">
                      <a:lumMod val="75000"/>
                      <a:lumOff val="25000"/>
                    </a:srgbClr>
                  </a:solidFill>
                  <a:effectLst>
                    <a:outerShdw blurRad="38100" dist="38100" dir="2700000" algn="tl">
                      <a:srgbClr val="000000">
                        <a:alpha val="43137"/>
                      </a:srgbClr>
                    </a:outerShdw>
                  </a:effectLst>
                  <a:ea typeface="微軟正黑體" panose="020B0604030504040204" pitchFamily="34" charset="-120"/>
                  <a:cs typeface="Calibri" panose="020F0502020204030204" pitchFamily="34" charset="0"/>
                </a:rPr>
                <a:t>原</a:t>
              </a:r>
              <a:r>
                <a:rPr kumimoji="1" lang="zh-TW" altLang="en-US" sz="1200" b="1" kern="0" dirty="0">
                  <a:solidFill>
                    <a:srgbClr val="000000">
                      <a:lumMod val="75000"/>
                      <a:lumOff val="25000"/>
                    </a:srgbClr>
                  </a:solidFill>
                  <a:effectLst>
                    <a:outerShdw blurRad="38100" dist="38100" dir="2700000" algn="tl">
                      <a:srgbClr val="000000">
                        <a:alpha val="43137"/>
                      </a:srgbClr>
                    </a:outerShdw>
                  </a:effectLst>
                  <a:ea typeface="微軟正黑體" panose="020B0604030504040204" pitchFamily="34" charset="-120"/>
                  <a:cs typeface="Calibri" panose="020F0502020204030204" pitchFamily="34" charset="0"/>
                </a:rPr>
                <a:t>物</a:t>
              </a:r>
              <a:r>
                <a:rPr kumimoji="1" lang="zh-TW" altLang="en-US" sz="12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rPr>
                <a:t>料</a:t>
              </a:r>
              <a:endParaRPr kumimoji="1" lang="en-US" altLang="zh-TW" sz="1200" b="1" kern="0" dirty="0">
                <a:solidFill>
                  <a:srgbClr val="000000">
                    <a:lumMod val="75000"/>
                    <a:lumOff val="25000"/>
                  </a:srgbClr>
                </a:solidFill>
                <a:effectLst>
                  <a:outerShdw blurRad="38100" dist="38100" dir="2700000" algn="tl">
                    <a:srgbClr val="000000">
                      <a:alpha val="43137"/>
                    </a:srgbClr>
                  </a:outerShdw>
                </a:effectLst>
                <a:ea typeface="微軟正黑體" panose="020B0604030504040204" pitchFamily="34" charset="-120"/>
                <a:cs typeface="Calibri" panose="020F0502020204030204" pitchFamily="34" charset="0"/>
              </a:endParaRPr>
            </a:p>
            <a:p>
              <a:pPr marL="0" marR="0" lvl="0" indent="0" algn="ctr" defTabSz="556055" eaLnBrk="1" fontAlgn="base" latinLnBrk="0" hangingPunct="1">
                <a:lnSpc>
                  <a:spcPct val="100000"/>
                </a:lnSpc>
                <a:spcBef>
                  <a:spcPct val="0"/>
                </a:spcBef>
                <a:spcAft>
                  <a:spcPct val="0"/>
                </a:spcAft>
                <a:buClrTx/>
                <a:buSzTx/>
                <a:buFontTx/>
                <a:buNone/>
                <a:tabLst/>
                <a:defRPr/>
              </a:pPr>
              <a:r>
                <a:rPr kumimoji="1" lang="zh-TW" altLang="en-US" sz="12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rPr>
                <a:t>倉儲管理</a:t>
              </a:r>
              <a:endParaRPr kumimoji="1" lang="en-US" altLang="zh-TW" sz="12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endParaRPr>
            </a:p>
          </p:txBody>
        </p:sp>
      </p:grpSp>
      <p:grpSp>
        <p:nvGrpSpPr>
          <p:cNvPr id="137" name="群組 136"/>
          <p:cNvGrpSpPr/>
          <p:nvPr/>
        </p:nvGrpSpPr>
        <p:grpSpPr>
          <a:xfrm>
            <a:off x="4788024" y="1923678"/>
            <a:ext cx="1152000" cy="1152000"/>
            <a:chOff x="1812605" y="940597"/>
            <a:chExt cx="1152000" cy="1152000"/>
          </a:xfrm>
        </p:grpSpPr>
        <p:sp>
          <p:nvSpPr>
            <p:cNvPr id="138" name="橢圓 137"/>
            <p:cNvSpPr/>
            <p:nvPr/>
          </p:nvSpPr>
          <p:spPr bwMode="auto">
            <a:xfrm>
              <a:off x="1812605" y="940597"/>
              <a:ext cx="1152000" cy="1152000"/>
            </a:xfrm>
            <a:prstGeom prst="ellipse">
              <a:avLst/>
            </a:prstGeom>
            <a:solidFill>
              <a:srgbClr val="70AD47">
                <a:alpha val="54000"/>
              </a:srgb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556055" eaLnBrk="1" fontAlgn="base" latinLnBrk="0" hangingPunct="1">
                <a:lnSpc>
                  <a:spcPct val="100000"/>
                </a:lnSpc>
                <a:spcBef>
                  <a:spcPct val="0"/>
                </a:spcBef>
                <a:spcAft>
                  <a:spcPct val="0"/>
                </a:spcAft>
                <a:buClrTx/>
                <a:buSzTx/>
                <a:buFontTx/>
                <a:buNone/>
                <a:tabLst/>
                <a:defRPr/>
              </a:pPr>
              <a:endParaRPr kumimoji="1" lang="zh-TW" altLang="en-US" sz="12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rial" charset="0"/>
                <a:ea typeface="微軟正黑體"/>
              </a:endParaRPr>
            </a:p>
          </p:txBody>
        </p:sp>
        <p:sp>
          <p:nvSpPr>
            <p:cNvPr id="139" name="橢圓 138"/>
            <p:cNvSpPr/>
            <p:nvPr/>
          </p:nvSpPr>
          <p:spPr bwMode="auto">
            <a:xfrm>
              <a:off x="1902605" y="1030597"/>
              <a:ext cx="972000" cy="972000"/>
            </a:xfrm>
            <a:prstGeom prst="ellipse">
              <a:avLst/>
            </a:prstGeom>
            <a:solidFill>
              <a:sysClr val="window" lastClr="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556055" eaLnBrk="1" fontAlgn="base" latinLnBrk="0" hangingPunct="1">
                <a:lnSpc>
                  <a:spcPct val="100000"/>
                </a:lnSpc>
                <a:spcBef>
                  <a:spcPct val="0"/>
                </a:spcBef>
                <a:spcAft>
                  <a:spcPct val="0"/>
                </a:spcAft>
                <a:buClrTx/>
                <a:buSzTx/>
                <a:buFontTx/>
                <a:buNone/>
                <a:tabLst/>
                <a:defRPr/>
              </a:pPr>
              <a:r>
                <a:rPr kumimoji="1" lang="zh-TW" altLang="en-US" sz="1200" b="1" kern="0" dirty="0" smtClean="0">
                  <a:solidFill>
                    <a:srgbClr val="000000">
                      <a:lumMod val="75000"/>
                      <a:lumOff val="25000"/>
                    </a:srgbClr>
                  </a:solidFill>
                  <a:effectLst>
                    <a:outerShdw blurRad="38100" dist="38100" dir="2700000" algn="tl">
                      <a:srgbClr val="000000">
                        <a:alpha val="43137"/>
                      </a:srgbClr>
                    </a:outerShdw>
                  </a:effectLst>
                  <a:ea typeface="微軟正黑體" panose="020B0604030504040204" pitchFamily="34" charset="-120"/>
                  <a:cs typeface="Calibri" panose="020F0502020204030204" pitchFamily="34" charset="0"/>
                </a:rPr>
                <a:t>測試廠</a:t>
              </a:r>
              <a:endParaRPr kumimoji="1" lang="en-US" altLang="zh-TW" sz="1200" b="1" kern="0" dirty="0" smtClean="0">
                <a:solidFill>
                  <a:srgbClr val="000000">
                    <a:lumMod val="75000"/>
                    <a:lumOff val="25000"/>
                  </a:srgbClr>
                </a:solidFill>
                <a:effectLst>
                  <a:outerShdw blurRad="38100" dist="38100" dir="2700000" algn="tl">
                    <a:srgbClr val="000000">
                      <a:alpha val="43137"/>
                    </a:srgbClr>
                  </a:outerShdw>
                </a:effectLst>
                <a:ea typeface="微軟正黑體" panose="020B0604030504040204" pitchFamily="34" charset="-120"/>
                <a:cs typeface="Calibri" panose="020F0502020204030204" pitchFamily="34" charset="0"/>
              </a:endParaRPr>
            </a:p>
            <a:p>
              <a:pPr marL="0" marR="0" lvl="0" indent="0" algn="ctr" defTabSz="556055" eaLnBrk="1" fontAlgn="base" latinLnBrk="0" hangingPunct="1">
                <a:lnSpc>
                  <a:spcPct val="100000"/>
                </a:lnSpc>
                <a:spcBef>
                  <a:spcPct val="0"/>
                </a:spcBef>
                <a:spcAft>
                  <a:spcPct val="0"/>
                </a:spcAft>
                <a:buClrTx/>
                <a:buSzTx/>
                <a:buFontTx/>
                <a:buNone/>
                <a:tabLst/>
                <a:defRPr/>
              </a:pPr>
              <a:r>
                <a:rPr kumimoji="1" lang="zh-TW" altLang="en-US" sz="1200" b="1" kern="0" dirty="0" smtClean="0">
                  <a:solidFill>
                    <a:srgbClr val="000000">
                      <a:lumMod val="75000"/>
                      <a:lumOff val="25000"/>
                    </a:srgbClr>
                  </a:solidFill>
                  <a:effectLst>
                    <a:outerShdw blurRad="38100" dist="38100" dir="2700000" algn="tl">
                      <a:srgbClr val="000000">
                        <a:alpha val="43137"/>
                      </a:srgbClr>
                    </a:outerShdw>
                  </a:effectLst>
                  <a:ea typeface="微軟正黑體" panose="020B0604030504040204" pitchFamily="34" charset="-120"/>
                  <a:cs typeface="Calibri" panose="020F0502020204030204" pitchFamily="34" charset="0"/>
                </a:rPr>
                <a:t>領料室</a:t>
              </a:r>
              <a:endParaRPr kumimoji="1" lang="en-US" altLang="zh-TW" sz="1200" b="1" kern="0" dirty="0">
                <a:solidFill>
                  <a:srgbClr val="000000">
                    <a:lumMod val="75000"/>
                    <a:lumOff val="25000"/>
                  </a:srgbClr>
                </a:solidFill>
                <a:effectLst>
                  <a:outerShdw blurRad="38100" dist="38100" dir="2700000" algn="tl">
                    <a:srgbClr val="000000">
                      <a:alpha val="43137"/>
                    </a:srgbClr>
                  </a:outerShdw>
                </a:effectLst>
                <a:ea typeface="微軟正黑體" panose="020B0604030504040204" pitchFamily="34" charset="-120"/>
                <a:cs typeface="Calibri" panose="020F0502020204030204" pitchFamily="34" charset="0"/>
              </a:endParaRPr>
            </a:p>
            <a:p>
              <a:pPr marL="0" marR="0" lvl="0" indent="0" algn="ctr" defTabSz="556055" eaLnBrk="1" fontAlgn="base" latinLnBrk="0" hangingPunct="1">
                <a:lnSpc>
                  <a:spcPct val="100000"/>
                </a:lnSpc>
                <a:spcBef>
                  <a:spcPct val="0"/>
                </a:spcBef>
                <a:spcAft>
                  <a:spcPct val="0"/>
                </a:spcAft>
                <a:buClrTx/>
                <a:buSzTx/>
                <a:buFontTx/>
                <a:buNone/>
                <a:tabLst/>
                <a:defRPr/>
              </a:pPr>
              <a:r>
                <a:rPr kumimoji="1" lang="zh-TW" altLang="en-US" sz="12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rPr>
                <a:t>倉儲管理</a:t>
              </a:r>
              <a:endParaRPr kumimoji="1" lang="en-US" altLang="zh-TW" sz="12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endParaRPr>
            </a:p>
          </p:txBody>
        </p:sp>
      </p:grpSp>
      <p:grpSp>
        <p:nvGrpSpPr>
          <p:cNvPr id="140" name="群組 139"/>
          <p:cNvGrpSpPr/>
          <p:nvPr/>
        </p:nvGrpSpPr>
        <p:grpSpPr>
          <a:xfrm>
            <a:off x="7380312" y="1923678"/>
            <a:ext cx="1152000" cy="1152000"/>
            <a:chOff x="1812605" y="940597"/>
            <a:chExt cx="1152000" cy="1152000"/>
          </a:xfrm>
        </p:grpSpPr>
        <p:sp>
          <p:nvSpPr>
            <p:cNvPr id="141" name="橢圓 140"/>
            <p:cNvSpPr/>
            <p:nvPr/>
          </p:nvSpPr>
          <p:spPr bwMode="auto">
            <a:xfrm>
              <a:off x="1812605" y="940597"/>
              <a:ext cx="1152000" cy="1152000"/>
            </a:xfrm>
            <a:prstGeom prst="ellipse">
              <a:avLst/>
            </a:prstGeom>
            <a:solidFill>
              <a:schemeClr val="accent4">
                <a:lumMod val="75000"/>
                <a:alpha val="54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556055" eaLnBrk="1" fontAlgn="base" latinLnBrk="0" hangingPunct="1">
                <a:lnSpc>
                  <a:spcPct val="100000"/>
                </a:lnSpc>
                <a:spcBef>
                  <a:spcPct val="0"/>
                </a:spcBef>
                <a:spcAft>
                  <a:spcPct val="0"/>
                </a:spcAft>
                <a:buClrTx/>
                <a:buSzTx/>
                <a:buFontTx/>
                <a:buNone/>
                <a:tabLst/>
                <a:defRPr/>
              </a:pPr>
              <a:endParaRPr kumimoji="1" lang="zh-TW" altLang="en-US" sz="12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rial" charset="0"/>
                <a:ea typeface="微軟正黑體"/>
              </a:endParaRPr>
            </a:p>
          </p:txBody>
        </p:sp>
        <p:sp>
          <p:nvSpPr>
            <p:cNvPr id="142" name="橢圓 141"/>
            <p:cNvSpPr/>
            <p:nvPr/>
          </p:nvSpPr>
          <p:spPr bwMode="auto">
            <a:xfrm>
              <a:off x="1902605" y="1030597"/>
              <a:ext cx="972000" cy="972000"/>
            </a:xfrm>
            <a:prstGeom prst="ellipse">
              <a:avLst/>
            </a:prstGeom>
            <a:solidFill>
              <a:sysClr val="window" lastClr="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556055" eaLnBrk="1" fontAlgn="base" latinLnBrk="0" hangingPunct="1">
                <a:lnSpc>
                  <a:spcPct val="100000"/>
                </a:lnSpc>
                <a:spcBef>
                  <a:spcPct val="0"/>
                </a:spcBef>
                <a:spcAft>
                  <a:spcPct val="0"/>
                </a:spcAft>
                <a:buClrTx/>
                <a:buSzTx/>
                <a:buFontTx/>
                <a:buNone/>
                <a:tabLst/>
                <a:defRPr/>
              </a:pPr>
              <a:r>
                <a:rPr kumimoji="1" lang="zh-TW" altLang="en-US" sz="12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rPr>
                <a:t>出口貨況</a:t>
              </a:r>
              <a:endParaRPr kumimoji="1" lang="en-US" altLang="zh-TW" sz="12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endParaRPr>
            </a:p>
            <a:p>
              <a:pPr marL="0" marR="0" lvl="0" indent="0" algn="ctr" defTabSz="556055" eaLnBrk="1" fontAlgn="base" latinLnBrk="0" hangingPunct="1">
                <a:lnSpc>
                  <a:spcPct val="100000"/>
                </a:lnSpc>
                <a:spcBef>
                  <a:spcPct val="0"/>
                </a:spcBef>
                <a:spcAft>
                  <a:spcPct val="0"/>
                </a:spcAft>
                <a:buClrTx/>
                <a:buSzTx/>
                <a:buFontTx/>
                <a:buNone/>
                <a:tabLst/>
                <a:defRPr/>
              </a:pPr>
              <a:r>
                <a:rPr kumimoji="1" lang="zh-TW" altLang="en-US" sz="12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rPr>
                <a:t>即時追蹤</a:t>
              </a:r>
              <a:endParaRPr kumimoji="1" lang="en-US" altLang="zh-TW" sz="12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endParaRPr>
            </a:p>
          </p:txBody>
        </p:sp>
      </p:grpSp>
      <p:grpSp>
        <p:nvGrpSpPr>
          <p:cNvPr id="56" name="群組 55"/>
          <p:cNvGrpSpPr/>
          <p:nvPr/>
        </p:nvGrpSpPr>
        <p:grpSpPr>
          <a:xfrm>
            <a:off x="3492008" y="1923678"/>
            <a:ext cx="1152000" cy="1152000"/>
            <a:chOff x="1812605" y="940597"/>
            <a:chExt cx="1152000" cy="1152000"/>
          </a:xfrm>
        </p:grpSpPr>
        <p:sp>
          <p:nvSpPr>
            <p:cNvPr id="57" name="橢圓 56"/>
            <p:cNvSpPr/>
            <p:nvPr/>
          </p:nvSpPr>
          <p:spPr bwMode="auto">
            <a:xfrm>
              <a:off x="1812605" y="940597"/>
              <a:ext cx="1152000" cy="1152000"/>
            </a:xfrm>
            <a:prstGeom prst="ellipse">
              <a:avLst/>
            </a:prstGeom>
            <a:solidFill>
              <a:srgbClr val="70AD47">
                <a:alpha val="54000"/>
              </a:srgb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556055" eaLnBrk="1" fontAlgn="base" latinLnBrk="0" hangingPunct="1">
                <a:lnSpc>
                  <a:spcPct val="100000"/>
                </a:lnSpc>
                <a:spcBef>
                  <a:spcPct val="0"/>
                </a:spcBef>
                <a:spcAft>
                  <a:spcPct val="0"/>
                </a:spcAft>
                <a:buClrTx/>
                <a:buSzTx/>
                <a:buFontTx/>
                <a:buNone/>
                <a:tabLst/>
                <a:defRPr/>
              </a:pPr>
              <a:endParaRPr kumimoji="1" lang="zh-TW" altLang="en-US" sz="12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rial" charset="0"/>
                <a:ea typeface="微軟正黑體"/>
              </a:endParaRPr>
            </a:p>
          </p:txBody>
        </p:sp>
        <p:sp>
          <p:nvSpPr>
            <p:cNvPr id="58" name="橢圓 57"/>
            <p:cNvSpPr/>
            <p:nvPr/>
          </p:nvSpPr>
          <p:spPr bwMode="auto">
            <a:xfrm>
              <a:off x="1902605" y="1030597"/>
              <a:ext cx="972000" cy="972000"/>
            </a:xfrm>
            <a:prstGeom prst="ellipse">
              <a:avLst/>
            </a:prstGeom>
            <a:solidFill>
              <a:sysClr val="window" lastClr="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lvl="0" algn="ctr" defTabSz="556055" fontAlgn="base">
                <a:spcBef>
                  <a:spcPct val="0"/>
                </a:spcBef>
                <a:spcAft>
                  <a:spcPct val="0"/>
                </a:spcAft>
                <a:defRPr/>
              </a:pPr>
              <a:r>
                <a:rPr kumimoji="1" lang="zh-TW" altLang="en-US" sz="1200" b="1" kern="0" dirty="0">
                  <a:solidFill>
                    <a:srgbClr val="000000">
                      <a:lumMod val="75000"/>
                      <a:lumOff val="25000"/>
                    </a:srgbClr>
                  </a:solidFill>
                  <a:effectLst>
                    <a:outerShdw blurRad="38100" dist="38100" dir="2700000" algn="tl">
                      <a:srgbClr val="000000">
                        <a:alpha val="43137"/>
                      </a:srgbClr>
                    </a:outerShdw>
                  </a:effectLst>
                  <a:ea typeface="微軟正黑體" panose="020B0604030504040204" pitchFamily="34" charset="-120"/>
                  <a:cs typeface="Calibri" panose="020F0502020204030204" pitchFamily="34" charset="0"/>
                </a:rPr>
                <a:t>晶圓中心</a:t>
              </a:r>
              <a:endParaRPr kumimoji="1" lang="en-US" altLang="zh-TW" sz="1200" b="1" kern="0" dirty="0">
                <a:solidFill>
                  <a:srgbClr val="000000">
                    <a:lumMod val="75000"/>
                    <a:lumOff val="25000"/>
                  </a:srgbClr>
                </a:solidFill>
                <a:effectLst>
                  <a:outerShdw blurRad="38100" dist="38100" dir="2700000" algn="tl">
                    <a:srgbClr val="000000">
                      <a:alpha val="43137"/>
                    </a:srgbClr>
                  </a:outerShdw>
                </a:effectLst>
                <a:ea typeface="微軟正黑體" panose="020B0604030504040204" pitchFamily="34" charset="-120"/>
                <a:cs typeface="Calibri" panose="020F0502020204030204" pitchFamily="34" charset="0"/>
              </a:endParaRPr>
            </a:p>
            <a:p>
              <a:pPr lvl="0" algn="ctr" defTabSz="556055" fontAlgn="base">
                <a:spcBef>
                  <a:spcPct val="0"/>
                </a:spcBef>
                <a:spcAft>
                  <a:spcPct val="0"/>
                </a:spcAft>
                <a:defRPr/>
              </a:pPr>
              <a:r>
                <a:rPr kumimoji="1" lang="zh-TW" altLang="en-US" sz="1200" b="1" kern="0" dirty="0">
                  <a:solidFill>
                    <a:srgbClr val="000000">
                      <a:lumMod val="75000"/>
                      <a:lumOff val="25000"/>
                    </a:srgbClr>
                  </a:solidFill>
                  <a:effectLst>
                    <a:outerShdw blurRad="38100" dist="38100" dir="2700000" algn="tl">
                      <a:srgbClr val="000000">
                        <a:alpha val="43137"/>
                      </a:srgbClr>
                    </a:outerShdw>
                  </a:effectLst>
                  <a:ea typeface="微軟正黑體" panose="020B0604030504040204" pitchFamily="34" charset="-120"/>
                  <a:cs typeface="Calibri" panose="020F0502020204030204" pitchFamily="34" charset="0"/>
                </a:rPr>
                <a:t>倉儲管理</a:t>
              </a:r>
              <a:endParaRPr kumimoji="1" lang="en-US" altLang="zh-TW" sz="1200" b="1" kern="0" dirty="0">
                <a:solidFill>
                  <a:srgbClr val="000000">
                    <a:lumMod val="75000"/>
                    <a:lumOff val="25000"/>
                  </a:srgbClr>
                </a:solidFill>
                <a:effectLst>
                  <a:outerShdw blurRad="38100" dist="38100" dir="2700000" algn="tl">
                    <a:srgbClr val="000000">
                      <a:alpha val="43137"/>
                    </a:srgbClr>
                  </a:outerShdw>
                </a:effectLst>
                <a:ea typeface="微軟正黑體" panose="020B0604030504040204" pitchFamily="34" charset="-120"/>
                <a:cs typeface="Calibri" panose="020F0502020204030204" pitchFamily="34" charset="0"/>
              </a:endParaRPr>
            </a:p>
          </p:txBody>
        </p:sp>
      </p:grpSp>
      <p:pic>
        <p:nvPicPr>
          <p:cNvPr id="3" name="圖片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22263" y="664821"/>
            <a:ext cx="1219048" cy="1219048"/>
          </a:xfrm>
          <a:prstGeom prst="rect">
            <a:avLst/>
          </a:prstGeom>
        </p:spPr>
      </p:pic>
      <p:pic>
        <p:nvPicPr>
          <p:cNvPr id="7" name="圖片 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072880" y="658644"/>
            <a:ext cx="1219200" cy="1219200"/>
          </a:xfrm>
          <a:prstGeom prst="rect">
            <a:avLst/>
          </a:prstGeom>
        </p:spPr>
      </p:pic>
      <p:sp>
        <p:nvSpPr>
          <p:cNvPr id="59" name="文字方塊 58"/>
          <p:cNvSpPr txBox="1"/>
          <p:nvPr/>
        </p:nvSpPr>
        <p:spPr>
          <a:xfrm>
            <a:off x="652333" y="709614"/>
            <a:ext cx="2017562" cy="984885"/>
          </a:xfrm>
          <a:prstGeom prst="rect">
            <a:avLst/>
          </a:prstGeom>
          <a:noFill/>
        </p:spPr>
        <p:txBody>
          <a:bodyPr wrap="square" rtlCol="0">
            <a:spAutoFit/>
          </a:bodyPr>
          <a:lstStyle/>
          <a:p>
            <a:pPr marL="285750" indent="-285750">
              <a:buFont typeface="Wingdings" panose="05000000000000000000" pitchFamily="2" charset="2"/>
              <a:buChar char="n"/>
            </a:pPr>
            <a:r>
              <a:rPr lang="zh-TW" altLang="en-US" sz="1600" dirty="0" smtClean="0">
                <a:solidFill>
                  <a:schemeClr val="bg1"/>
                </a:solidFill>
                <a:effectLst>
                  <a:outerShdw blurRad="38100" dist="38100" dir="2700000" algn="tl">
                    <a:srgbClr val="000000">
                      <a:alpha val="43137"/>
                    </a:srgbClr>
                  </a:outerShdw>
                </a:effectLst>
                <a:latin typeface="+mn-ea"/>
              </a:rPr>
              <a:t>支援的作業工具</a:t>
            </a:r>
            <a:endParaRPr lang="en-US" altLang="zh-TW" sz="1600" dirty="0" smtClean="0">
              <a:solidFill>
                <a:schemeClr val="bg1"/>
              </a:solidFill>
              <a:effectLst>
                <a:outerShdw blurRad="38100" dist="38100" dir="2700000" algn="tl">
                  <a:srgbClr val="000000">
                    <a:alpha val="43137"/>
                  </a:srgbClr>
                </a:outerShdw>
              </a:effectLst>
              <a:latin typeface="+mn-ea"/>
            </a:endParaRPr>
          </a:p>
          <a:p>
            <a:pPr marL="342900" indent="-342900">
              <a:buFont typeface="Wingdings" panose="05000000000000000000" pitchFamily="2" charset="2"/>
              <a:buAutoNum type="circleNumWdWhitePlain"/>
            </a:pPr>
            <a:r>
              <a:rPr lang="zh-TW" altLang="en-US" sz="1400" dirty="0" smtClean="0">
                <a:solidFill>
                  <a:schemeClr val="bg1"/>
                </a:solidFill>
                <a:effectLst>
                  <a:outerShdw blurRad="38100" dist="38100" dir="2700000" algn="tl">
                    <a:srgbClr val="000000">
                      <a:alpha val="43137"/>
                    </a:srgbClr>
                  </a:outerShdw>
                </a:effectLst>
                <a:latin typeface="+mn-ea"/>
              </a:rPr>
              <a:t>個人電腦</a:t>
            </a:r>
            <a:endParaRPr lang="en-US" altLang="zh-TW" sz="1400" dirty="0" smtClean="0">
              <a:solidFill>
                <a:schemeClr val="bg1"/>
              </a:solidFill>
              <a:effectLst>
                <a:outerShdw blurRad="38100" dist="38100" dir="2700000" algn="tl">
                  <a:srgbClr val="000000">
                    <a:alpha val="43137"/>
                  </a:srgbClr>
                </a:outerShdw>
              </a:effectLst>
              <a:latin typeface="+mn-ea"/>
            </a:endParaRPr>
          </a:p>
          <a:p>
            <a:pPr marL="342900" indent="-342900">
              <a:buFont typeface="Wingdings" panose="05000000000000000000" pitchFamily="2" charset="2"/>
              <a:buAutoNum type="circleNumWdWhitePlain"/>
            </a:pPr>
            <a:r>
              <a:rPr lang="en-US" altLang="zh-TW" sz="1400" dirty="0" smtClean="0">
                <a:solidFill>
                  <a:schemeClr val="bg1"/>
                </a:solidFill>
                <a:effectLst>
                  <a:outerShdw blurRad="38100" dist="38100" dir="2700000" algn="tl">
                    <a:srgbClr val="000000">
                      <a:alpha val="43137"/>
                    </a:srgbClr>
                  </a:outerShdw>
                </a:effectLst>
                <a:latin typeface="+mn-ea"/>
              </a:rPr>
              <a:t>PDA</a:t>
            </a:r>
          </a:p>
          <a:p>
            <a:pPr marL="342900" indent="-342900">
              <a:buFont typeface="Wingdings" panose="05000000000000000000" pitchFamily="2" charset="2"/>
              <a:buAutoNum type="circleNumWdWhitePlain"/>
            </a:pPr>
            <a:r>
              <a:rPr lang="zh-TW" altLang="en-US" sz="1400" dirty="0" smtClean="0">
                <a:solidFill>
                  <a:schemeClr val="bg1"/>
                </a:solidFill>
                <a:effectLst>
                  <a:outerShdw blurRad="38100" dist="38100" dir="2700000" algn="tl">
                    <a:srgbClr val="000000">
                      <a:alpha val="43137"/>
                    </a:srgbClr>
                  </a:outerShdw>
                </a:effectLst>
                <a:latin typeface="+mn-ea"/>
              </a:rPr>
              <a:t>平</a:t>
            </a:r>
            <a:r>
              <a:rPr lang="zh-TW" altLang="en-US" sz="1400" dirty="0">
                <a:solidFill>
                  <a:schemeClr val="bg1"/>
                </a:solidFill>
                <a:effectLst>
                  <a:outerShdw blurRad="38100" dist="38100" dir="2700000" algn="tl">
                    <a:srgbClr val="000000">
                      <a:alpha val="43137"/>
                    </a:srgbClr>
                  </a:outerShdw>
                </a:effectLst>
                <a:latin typeface="+mn-ea"/>
              </a:rPr>
              <a:t>板</a:t>
            </a:r>
          </a:p>
        </p:txBody>
      </p:sp>
      <p:pic>
        <p:nvPicPr>
          <p:cNvPr id="9" name="圖片 8"/>
          <p:cNvPicPr>
            <a:picLocks noChangeAspect="1"/>
          </p:cNvPicPr>
          <p:nvPr/>
        </p:nvPicPr>
        <p:blipFill rotWithShape="1">
          <a:blip r:embed="rId13"/>
          <a:srcRect l="8952" r="9740" b="14023"/>
          <a:stretch/>
        </p:blipFill>
        <p:spPr>
          <a:xfrm>
            <a:off x="5423649" y="627214"/>
            <a:ext cx="725837" cy="1204796"/>
          </a:xfrm>
          <a:prstGeom prst="rect">
            <a:avLst/>
          </a:prstGeom>
        </p:spPr>
      </p:pic>
      <p:sp>
        <p:nvSpPr>
          <p:cNvPr id="10" name="矩形 9"/>
          <p:cNvSpPr/>
          <p:nvPr/>
        </p:nvSpPr>
        <p:spPr>
          <a:xfrm>
            <a:off x="6273051" y="940446"/>
            <a:ext cx="1107996" cy="461665"/>
          </a:xfrm>
          <a:prstGeom prst="rect">
            <a:avLst/>
          </a:prstGeom>
        </p:spPr>
        <p:txBody>
          <a:bodyPr wrap="none">
            <a:spAutoFit/>
          </a:bodyPr>
          <a:lstStyle/>
          <a:p>
            <a:pPr marL="0" lvl="1" defTabSz="914400">
              <a:defRPr/>
            </a:pPr>
            <a:r>
              <a:rPr lang="zh-TW" altLang="en-US" sz="2400" b="1" i="1" kern="0" dirty="0">
                <a:ln w="1905"/>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行動化</a:t>
            </a:r>
            <a:endParaRPr lang="en-US" altLang="zh-TW" sz="2400" b="1" i="1" kern="0" dirty="0">
              <a:ln w="1905"/>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5144579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文字方塊 84"/>
          <p:cNvSpPr txBox="1"/>
          <p:nvPr/>
        </p:nvSpPr>
        <p:spPr>
          <a:xfrm>
            <a:off x="179512" y="917204"/>
            <a:ext cx="3456384" cy="3874600"/>
          </a:xfrm>
          <a:prstGeom prst="rect">
            <a:avLst/>
          </a:prstGeom>
          <a:noFill/>
          <a:ln>
            <a:solidFill>
              <a:schemeClr val="accent1"/>
            </a:solidFill>
          </a:ln>
        </p:spPr>
        <p:txBody>
          <a:bodyPr wrap="square" lIns="88075" tIns="44044" rIns="88075" bIns="44044" rtlCol="0">
            <a:spAutoFit/>
          </a:bodyPr>
          <a:lstStyle>
            <a:defPPr>
              <a:defRPr lang="zh-TW"/>
            </a:defPPr>
            <a:lvl1pPr>
              <a:defRPr sz="2400" b="1">
                <a:solidFill>
                  <a:srgbClr val="FFC000"/>
                </a:solidFill>
                <a:latin typeface="微軟正黑體" pitchFamily="34" charset="-120"/>
                <a:ea typeface="微軟正黑體" pitchFamily="34" charset="-120"/>
              </a:defRPr>
            </a:lvl1pPr>
          </a:lstStyle>
          <a:p>
            <a:r>
              <a:rPr lang="zh-TW" altLang="en-US" sz="3200" dirty="0" smtClean="0">
                <a:solidFill>
                  <a:schemeClr val="accent6">
                    <a:lumMod val="60000"/>
                    <a:lumOff val="40000"/>
                  </a:schemeClr>
                </a:solidFill>
                <a:latin typeface="+mn-lt"/>
              </a:rPr>
              <a:t>物流自動化</a:t>
            </a:r>
            <a:endParaRPr lang="en-US" altLang="zh-TW" sz="3200" dirty="0" smtClean="0">
              <a:solidFill>
                <a:schemeClr val="accent6">
                  <a:lumMod val="60000"/>
                  <a:lumOff val="40000"/>
                </a:schemeClr>
              </a:solidFill>
              <a:latin typeface="+mn-lt"/>
            </a:endParaRPr>
          </a:p>
          <a:p>
            <a:pPr marL="180975" indent="-180975">
              <a:buFontTx/>
              <a:buChar char="-"/>
            </a:pPr>
            <a:r>
              <a:rPr lang="zh-TW" altLang="en-US" sz="2000" dirty="0" smtClean="0">
                <a:solidFill>
                  <a:schemeClr val="bg1"/>
                </a:solidFill>
                <a:latin typeface="+mn-lt"/>
              </a:rPr>
              <a:t>活用</a:t>
            </a:r>
            <a:r>
              <a:rPr lang="en-US" altLang="zh-TW" sz="2000" dirty="0" smtClean="0">
                <a:solidFill>
                  <a:schemeClr val="bg1"/>
                </a:solidFill>
                <a:latin typeface="+mn-lt"/>
              </a:rPr>
              <a:t>Design Pattern</a:t>
            </a:r>
            <a:r>
              <a:rPr lang="zh-TW" altLang="en-US" sz="2000" dirty="0" smtClean="0">
                <a:solidFill>
                  <a:schemeClr val="bg1"/>
                </a:solidFill>
                <a:latin typeface="+mn-lt"/>
              </a:rPr>
              <a:t>專業技術</a:t>
            </a:r>
            <a:r>
              <a:rPr lang="en-US" altLang="zh-TW" sz="2000" dirty="0" smtClean="0">
                <a:solidFill>
                  <a:schemeClr val="bg1"/>
                </a:solidFill>
                <a:latin typeface="+mn-lt"/>
              </a:rPr>
              <a:t>, </a:t>
            </a:r>
            <a:r>
              <a:rPr lang="zh-TW" altLang="en-US" sz="2000" dirty="0" smtClean="0">
                <a:solidFill>
                  <a:schemeClr val="bg1"/>
                </a:solidFill>
                <a:latin typeface="+mn-lt"/>
              </a:rPr>
              <a:t>有效提升物</a:t>
            </a:r>
            <a:r>
              <a:rPr lang="zh-TW" altLang="en-US" sz="2000" dirty="0">
                <a:solidFill>
                  <a:schemeClr val="bg1"/>
                </a:solidFill>
                <a:latin typeface="+mn-lt"/>
              </a:rPr>
              <a:t>流</a:t>
            </a:r>
            <a:r>
              <a:rPr lang="zh-TW" altLang="en-US" sz="2000" dirty="0" smtClean="0">
                <a:solidFill>
                  <a:schemeClr val="bg1"/>
                </a:solidFill>
                <a:latin typeface="+mn-lt"/>
              </a:rPr>
              <a:t>自動化之效率與品質</a:t>
            </a:r>
            <a:endParaRPr lang="en-US" altLang="zh-TW" sz="2000" dirty="0" smtClean="0">
              <a:solidFill>
                <a:schemeClr val="bg1"/>
              </a:solidFill>
              <a:latin typeface="+mn-lt"/>
            </a:endParaRPr>
          </a:p>
          <a:p>
            <a:endParaRPr lang="en-US" altLang="zh-TW" sz="2000" dirty="0" smtClean="0">
              <a:solidFill>
                <a:schemeClr val="bg1"/>
              </a:solidFill>
              <a:latin typeface="+mn-lt"/>
            </a:endParaRPr>
          </a:p>
          <a:p>
            <a:endParaRPr lang="en-US" altLang="zh-TW" sz="2000" dirty="0" smtClean="0">
              <a:solidFill>
                <a:schemeClr val="bg1"/>
              </a:solidFill>
              <a:latin typeface="+mn-lt"/>
            </a:endParaRPr>
          </a:p>
          <a:p>
            <a:r>
              <a:rPr lang="zh-TW" altLang="en-US" sz="2000" dirty="0" smtClean="0">
                <a:solidFill>
                  <a:schemeClr val="bg1"/>
                </a:solidFill>
                <a:latin typeface="+mn-lt"/>
              </a:rPr>
              <a:t>應用服務</a:t>
            </a:r>
            <a:r>
              <a:rPr lang="en-US" altLang="zh-TW" sz="2000" dirty="0" smtClean="0">
                <a:solidFill>
                  <a:schemeClr val="bg1"/>
                </a:solidFill>
                <a:latin typeface="+mn-lt"/>
              </a:rPr>
              <a:t>:</a:t>
            </a:r>
            <a:r>
              <a:rPr lang="zh-TW" altLang="en-US" sz="2000" dirty="0" smtClean="0">
                <a:solidFill>
                  <a:schemeClr val="bg1"/>
                </a:solidFill>
                <a:latin typeface="+mn-lt"/>
              </a:rPr>
              <a:t> </a:t>
            </a:r>
            <a:endParaRPr lang="en-US" altLang="zh-TW" sz="2000" dirty="0" smtClean="0">
              <a:solidFill>
                <a:schemeClr val="bg1"/>
              </a:solidFill>
              <a:latin typeface="+mn-lt"/>
            </a:endParaRPr>
          </a:p>
          <a:p>
            <a:pPr marL="180975" indent="-180975">
              <a:buFont typeface="Wingdings" panose="05000000000000000000" pitchFamily="2" charset="2"/>
              <a:buChar char="n"/>
            </a:pPr>
            <a:r>
              <a:rPr lang="zh-TW" altLang="en-US" sz="2000" dirty="0" smtClean="0">
                <a:solidFill>
                  <a:schemeClr val="bg1"/>
                </a:solidFill>
                <a:latin typeface="+mn-lt"/>
              </a:rPr>
              <a:t>成品自動線</a:t>
            </a:r>
            <a:r>
              <a:rPr lang="en-US" altLang="zh-TW" sz="1400" dirty="0" smtClean="0">
                <a:solidFill>
                  <a:schemeClr val="bg1"/>
                </a:solidFill>
                <a:latin typeface="+mn-lt"/>
              </a:rPr>
              <a:t>(</a:t>
            </a:r>
            <a:r>
              <a:rPr lang="zh-TW" altLang="en-US" sz="1400" dirty="0" smtClean="0">
                <a:solidFill>
                  <a:schemeClr val="bg1"/>
                </a:solidFill>
                <a:latin typeface="+mn-lt"/>
              </a:rPr>
              <a:t>包裝、報廢</a:t>
            </a:r>
            <a:r>
              <a:rPr lang="en-US" altLang="zh-TW" sz="1400" dirty="0" smtClean="0">
                <a:solidFill>
                  <a:schemeClr val="bg1"/>
                </a:solidFill>
                <a:latin typeface="+mn-lt"/>
              </a:rPr>
              <a:t>)</a:t>
            </a:r>
            <a:endParaRPr lang="en-US" altLang="zh-TW" sz="2000" dirty="0" smtClean="0">
              <a:solidFill>
                <a:schemeClr val="bg1"/>
              </a:solidFill>
              <a:latin typeface="+mn-lt"/>
            </a:endParaRPr>
          </a:p>
          <a:p>
            <a:pPr marL="180975" indent="-180975">
              <a:buFont typeface="Wingdings" panose="05000000000000000000" pitchFamily="2" charset="2"/>
              <a:buChar char="n"/>
            </a:pPr>
            <a:r>
              <a:rPr lang="zh-TW" altLang="en-US" sz="2000" dirty="0" smtClean="0">
                <a:solidFill>
                  <a:schemeClr val="bg1"/>
                </a:solidFill>
                <a:latin typeface="+mn-lt"/>
              </a:rPr>
              <a:t>原</a:t>
            </a:r>
            <a:r>
              <a:rPr lang="zh-TW" altLang="en-US" sz="2000" dirty="0">
                <a:solidFill>
                  <a:schemeClr val="bg1"/>
                </a:solidFill>
                <a:latin typeface="+mn-lt"/>
              </a:rPr>
              <a:t>物</a:t>
            </a:r>
            <a:r>
              <a:rPr lang="zh-TW" altLang="en-US" sz="2000" dirty="0" smtClean="0">
                <a:solidFill>
                  <a:schemeClr val="bg1"/>
                </a:solidFill>
                <a:latin typeface="+mn-lt"/>
              </a:rPr>
              <a:t>料</a:t>
            </a:r>
            <a:r>
              <a:rPr lang="zh-TW" altLang="en-US" sz="2000" dirty="0">
                <a:solidFill>
                  <a:schemeClr val="bg1"/>
                </a:solidFill>
                <a:latin typeface="+mn-lt"/>
              </a:rPr>
              <a:t>倉儲</a:t>
            </a:r>
            <a:r>
              <a:rPr lang="zh-TW" altLang="en-US" sz="2000" dirty="0" smtClean="0">
                <a:solidFill>
                  <a:schemeClr val="bg1"/>
                </a:solidFill>
                <a:latin typeface="+mn-lt"/>
              </a:rPr>
              <a:t>管理</a:t>
            </a:r>
            <a:r>
              <a:rPr lang="en-US" altLang="zh-TW" sz="1400" dirty="0" smtClean="0">
                <a:solidFill>
                  <a:schemeClr val="bg1"/>
                </a:solidFill>
              </a:rPr>
              <a:t>(</a:t>
            </a:r>
            <a:r>
              <a:rPr lang="zh-TW" altLang="en-US" sz="1400" dirty="0" smtClean="0">
                <a:solidFill>
                  <a:schemeClr val="bg1"/>
                </a:solidFill>
              </a:rPr>
              <a:t>標籤</a:t>
            </a:r>
            <a:r>
              <a:rPr lang="en-US" altLang="zh-TW" sz="1400" dirty="0" smtClean="0">
                <a:solidFill>
                  <a:schemeClr val="bg1"/>
                </a:solidFill>
              </a:rPr>
              <a:t>)</a:t>
            </a:r>
            <a:endParaRPr lang="zh-TW" altLang="en-US" sz="1400" dirty="0">
              <a:solidFill>
                <a:schemeClr val="bg1"/>
              </a:solidFill>
              <a:latin typeface="+mn-lt"/>
            </a:endParaRPr>
          </a:p>
          <a:p>
            <a:pPr marL="180975" indent="-180975">
              <a:buFont typeface="Wingdings" panose="05000000000000000000" pitchFamily="2" charset="2"/>
              <a:buChar char="n"/>
            </a:pPr>
            <a:r>
              <a:rPr lang="zh-TW" altLang="en-US" sz="2000" dirty="0" smtClean="0">
                <a:solidFill>
                  <a:schemeClr val="bg1"/>
                </a:solidFill>
                <a:latin typeface="+mn-lt"/>
              </a:rPr>
              <a:t>晶圓倉儲管理</a:t>
            </a:r>
            <a:r>
              <a:rPr lang="en-US" altLang="zh-TW" sz="1400" dirty="0" smtClean="0">
                <a:solidFill>
                  <a:schemeClr val="bg1"/>
                </a:solidFill>
                <a:latin typeface="+mn-lt"/>
              </a:rPr>
              <a:t>(RFID)</a:t>
            </a:r>
            <a:endParaRPr lang="zh-TW" altLang="en-US" sz="1400" dirty="0" smtClean="0">
              <a:solidFill>
                <a:schemeClr val="bg1"/>
              </a:solidFill>
              <a:latin typeface="+mn-lt"/>
            </a:endParaRPr>
          </a:p>
          <a:p>
            <a:pPr marL="180975" indent="-180975">
              <a:buFont typeface="Wingdings" panose="05000000000000000000" pitchFamily="2" charset="2"/>
              <a:buChar char="n"/>
            </a:pPr>
            <a:r>
              <a:rPr lang="zh-TW" altLang="en-US" sz="2000" dirty="0" smtClean="0">
                <a:solidFill>
                  <a:schemeClr val="bg1"/>
                </a:solidFill>
                <a:latin typeface="+mn-lt"/>
              </a:rPr>
              <a:t>原</a:t>
            </a:r>
            <a:r>
              <a:rPr lang="zh-TW" altLang="en-US" sz="2000" dirty="0">
                <a:solidFill>
                  <a:schemeClr val="bg1"/>
                </a:solidFill>
                <a:latin typeface="+mn-lt"/>
              </a:rPr>
              <a:t>物</a:t>
            </a:r>
            <a:r>
              <a:rPr lang="zh-TW" altLang="en-US" sz="2000" dirty="0" smtClean="0">
                <a:solidFill>
                  <a:schemeClr val="bg1"/>
                </a:solidFill>
                <a:latin typeface="+mn-lt"/>
              </a:rPr>
              <a:t>料</a:t>
            </a:r>
            <a:r>
              <a:rPr lang="en-US" altLang="zh-TW" sz="2000" dirty="0">
                <a:solidFill>
                  <a:schemeClr val="bg1"/>
                </a:solidFill>
                <a:latin typeface="+mn-lt"/>
              </a:rPr>
              <a:t>/</a:t>
            </a:r>
            <a:r>
              <a:rPr lang="zh-TW" altLang="en-US" sz="2000" dirty="0" smtClean="0">
                <a:solidFill>
                  <a:schemeClr val="bg1"/>
                </a:solidFill>
                <a:latin typeface="+mn-lt"/>
              </a:rPr>
              <a:t>成品</a:t>
            </a:r>
            <a:r>
              <a:rPr lang="en-US" altLang="zh-TW" sz="2000" dirty="0" smtClean="0">
                <a:solidFill>
                  <a:schemeClr val="bg1"/>
                </a:solidFill>
                <a:latin typeface="+mn-lt"/>
              </a:rPr>
              <a:t>/</a:t>
            </a:r>
            <a:r>
              <a:rPr lang="zh-TW" altLang="en-US" sz="2000" dirty="0" smtClean="0">
                <a:solidFill>
                  <a:schemeClr val="bg1"/>
                </a:solidFill>
                <a:latin typeface="+mn-lt"/>
              </a:rPr>
              <a:t>晶圓運輸管理</a:t>
            </a:r>
            <a:r>
              <a:rPr lang="en-US" altLang="zh-TW" sz="1400" dirty="0">
                <a:solidFill>
                  <a:schemeClr val="bg1"/>
                </a:solidFill>
                <a:latin typeface="+mn-lt"/>
              </a:rPr>
              <a:t>(RFID</a:t>
            </a:r>
            <a:r>
              <a:rPr lang="en-US" altLang="zh-TW" sz="1400" dirty="0" smtClean="0">
                <a:solidFill>
                  <a:schemeClr val="bg1"/>
                </a:solidFill>
                <a:latin typeface="+mn-lt"/>
              </a:rPr>
              <a:t>)</a:t>
            </a:r>
            <a:endParaRPr lang="zh-TW" altLang="en-US" sz="1800" dirty="0">
              <a:solidFill>
                <a:schemeClr val="bg1"/>
              </a:solidFill>
              <a:latin typeface="+mn-lt"/>
            </a:endParaRPr>
          </a:p>
        </p:txBody>
      </p:sp>
      <p:sp>
        <p:nvSpPr>
          <p:cNvPr id="2" name="投影片編號版面配置區 1"/>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9</a:t>
            </a:fld>
            <a:endParaRPr lang="zh-CN" altLang="en-US">
              <a:solidFill>
                <a:prstClr val="black">
                  <a:tint val="75000"/>
                </a:prstClr>
              </a:solidFill>
            </a:endParaRPr>
          </a:p>
        </p:txBody>
      </p:sp>
      <p:grpSp>
        <p:nvGrpSpPr>
          <p:cNvPr id="52" name="组合 24"/>
          <p:cNvGrpSpPr/>
          <p:nvPr/>
        </p:nvGrpSpPr>
        <p:grpSpPr>
          <a:xfrm>
            <a:off x="335756" y="213353"/>
            <a:ext cx="385161" cy="431802"/>
            <a:chOff x="447675" y="367239"/>
            <a:chExt cx="513548" cy="575736"/>
          </a:xfrm>
        </p:grpSpPr>
        <p:sp>
          <p:nvSpPr>
            <p:cNvPr id="53" name="等腰三角形 52"/>
            <p:cNvSpPr/>
            <p:nvPr/>
          </p:nvSpPr>
          <p:spPr>
            <a:xfrm rot="5400000">
              <a:off x="414282" y="400632"/>
              <a:ext cx="484204" cy="417418"/>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sp>
          <p:nvSpPr>
            <p:cNvPr id="54" name="等腰三角形 53"/>
            <p:cNvSpPr/>
            <p:nvPr/>
          </p:nvSpPr>
          <p:spPr>
            <a:xfrm rot="5400000">
              <a:off x="581357" y="563109"/>
              <a:ext cx="408004" cy="351728"/>
            </a:xfrm>
            <a:prstGeom prst="triangle">
              <a:avLst/>
            </a:prstGeom>
            <a:solidFill>
              <a:srgbClr val="2A999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grpSp>
      <p:sp>
        <p:nvSpPr>
          <p:cNvPr id="55" name="矩形 54"/>
          <p:cNvSpPr/>
          <p:nvPr/>
        </p:nvSpPr>
        <p:spPr>
          <a:xfrm>
            <a:off x="766776" y="148409"/>
            <a:ext cx="8377224" cy="500135"/>
          </a:xfrm>
          <a:prstGeom prst="rect">
            <a:avLst/>
          </a:prstGeom>
        </p:spPr>
        <p:txBody>
          <a:bodyPr wrap="square" lIns="68579" tIns="34289" rIns="68579" bIns="34289">
            <a:spAutoFit/>
          </a:bodyPr>
          <a:lstStyle/>
          <a:p>
            <a:pPr defTabSz="685783"/>
            <a:r>
              <a:rPr lang="zh-TW" altLang="en-US"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過去貢獻 </a:t>
            </a:r>
            <a:r>
              <a:rPr lang="en-US" altLang="zh-TW"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 </a:t>
            </a:r>
            <a:r>
              <a:rPr lang="zh-TW" altLang="en-US"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活用專業技術</a:t>
            </a:r>
            <a:r>
              <a:rPr lang="en-US" altLang="zh-TW"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 </a:t>
            </a:r>
            <a:r>
              <a:rPr lang="zh-TW" altLang="en-US"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提升</a:t>
            </a:r>
            <a:r>
              <a:rPr lang="zh-TW" altLang="en-US" sz="2800" b="1" dirty="0" smtClean="0">
                <a:solidFill>
                  <a:srgbClr val="FFC000"/>
                </a:solidFill>
                <a:effectLst>
                  <a:outerShdw blurRad="38100" dist="38100" dir="2700000" algn="tl">
                    <a:srgbClr val="000000">
                      <a:alpha val="43137"/>
                    </a:srgbClr>
                  </a:outerShdw>
                </a:effectLst>
                <a:ea typeface="微軟正黑體" panose="020B0604030504040204" pitchFamily="34" charset="-120"/>
              </a:rPr>
              <a:t>物流自動化效率和品質</a:t>
            </a:r>
            <a:endParaRPr lang="zh-CN" altLang="en-US"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endParaRPr>
          </a:p>
        </p:txBody>
      </p:sp>
      <p:sp>
        <p:nvSpPr>
          <p:cNvPr id="84" name="矩形 83"/>
          <p:cNvSpPr/>
          <p:nvPr/>
        </p:nvSpPr>
        <p:spPr>
          <a:xfrm>
            <a:off x="3766066" y="917204"/>
            <a:ext cx="4752528" cy="1692771"/>
          </a:xfrm>
          <a:prstGeom prst="rect">
            <a:avLst/>
          </a:prstGeom>
        </p:spPr>
        <p:txBody>
          <a:bodyPr wrap="square">
            <a:spAutoFit/>
          </a:bodyPr>
          <a:lstStyle/>
          <a:p>
            <a:pPr marL="342900" indent="-342900">
              <a:buFont typeface="Wingdings" panose="05000000000000000000" pitchFamily="2" charset="2"/>
              <a:buChar char="n"/>
            </a:pPr>
            <a:r>
              <a:rPr lang="zh-TW" altLang="en-US" sz="2000" b="1" dirty="0" smtClean="0">
                <a:solidFill>
                  <a:schemeClr val="accent6">
                    <a:lumMod val="60000"/>
                    <a:lumOff val="40000"/>
                  </a:schemeClr>
                </a:solidFill>
                <a:latin typeface="微軟正黑體" pitchFamily="34" charset="-120"/>
                <a:ea typeface="微軟正黑體" pitchFamily="34" charset="-120"/>
              </a:rPr>
              <a:t>重</a:t>
            </a:r>
            <a:r>
              <a:rPr lang="zh-TW" altLang="en-US" sz="2000" b="1" dirty="0">
                <a:solidFill>
                  <a:schemeClr val="accent6">
                    <a:lumMod val="60000"/>
                    <a:lumOff val="40000"/>
                  </a:schemeClr>
                </a:solidFill>
                <a:latin typeface="微軟正黑體" pitchFamily="34" charset="-120"/>
                <a:ea typeface="微軟正黑體" pitchFamily="34" charset="-120"/>
              </a:rPr>
              <a:t>構</a:t>
            </a:r>
            <a:r>
              <a:rPr lang="zh-TW" altLang="en-US" sz="2000" b="1" dirty="0">
                <a:solidFill>
                  <a:schemeClr val="bg1"/>
                </a:solidFill>
                <a:latin typeface="微軟正黑體" pitchFamily="34" charset="-120"/>
                <a:ea typeface="微軟正黑體" pitchFamily="34" charset="-120"/>
              </a:rPr>
              <a:t>軟硬體溝通、異質系統整合機制</a:t>
            </a:r>
            <a:endParaRPr lang="en-US" altLang="zh-TW" sz="2000" b="1" dirty="0">
              <a:solidFill>
                <a:schemeClr val="bg1"/>
              </a:solidFill>
              <a:latin typeface="微軟正黑體" pitchFamily="34" charset="-120"/>
              <a:ea typeface="微軟正黑體" pitchFamily="34" charset="-120"/>
            </a:endParaRPr>
          </a:p>
          <a:p>
            <a:pPr marL="228600" indent="-228600">
              <a:buFont typeface="Wingdings" panose="05000000000000000000" pitchFamily="2" charset="2"/>
              <a:buAutoNum type="circleNumWdWhitePlain"/>
            </a:pPr>
            <a:r>
              <a:rPr lang="zh-TW" altLang="en-US" sz="1400" b="1" dirty="0">
                <a:solidFill>
                  <a:schemeClr val="bg1"/>
                </a:solidFill>
                <a:latin typeface="微軟正黑體" pitchFamily="34" charset="-120"/>
                <a:ea typeface="微軟正黑體" pitchFamily="34" charset="-120"/>
              </a:rPr>
              <a:t>團隊分工合作</a:t>
            </a:r>
          </a:p>
          <a:p>
            <a:pPr marL="228600" indent="-228600">
              <a:buFont typeface="Wingdings" panose="05000000000000000000" pitchFamily="2" charset="2"/>
              <a:buAutoNum type="circleNumWdWhitePlain"/>
            </a:pPr>
            <a:r>
              <a:rPr lang="zh-TW" altLang="en-US" sz="1400" b="1" dirty="0">
                <a:solidFill>
                  <a:schemeClr val="bg1"/>
                </a:solidFill>
                <a:latin typeface="微軟正黑體" pitchFamily="34" charset="-120"/>
                <a:ea typeface="微軟正黑體" pitchFamily="34" charset="-120"/>
              </a:rPr>
              <a:t>提高變更設計可能性</a:t>
            </a:r>
            <a:endParaRPr lang="en-US" altLang="zh-TW" sz="1400" b="1" dirty="0">
              <a:solidFill>
                <a:schemeClr val="bg1"/>
              </a:solidFill>
              <a:latin typeface="微軟正黑體" pitchFamily="34" charset="-120"/>
              <a:ea typeface="微軟正黑體" pitchFamily="34" charset="-120"/>
            </a:endParaRPr>
          </a:p>
          <a:p>
            <a:pPr marL="228600" indent="-228600">
              <a:buFont typeface="Wingdings" panose="05000000000000000000" pitchFamily="2" charset="2"/>
              <a:buAutoNum type="circleNumWdWhitePlain"/>
            </a:pPr>
            <a:r>
              <a:rPr lang="zh-TW" altLang="en-US" sz="1400" b="1" dirty="0" smtClean="0">
                <a:solidFill>
                  <a:schemeClr val="bg1"/>
                </a:solidFill>
                <a:latin typeface="微軟正黑體" pitchFamily="34" charset="-120"/>
                <a:ea typeface="微軟正黑體" pitchFamily="34" charset="-120"/>
              </a:rPr>
              <a:t>程式</a:t>
            </a:r>
            <a:r>
              <a:rPr lang="zh-TW" altLang="en-US" sz="1400" b="1" dirty="0">
                <a:solidFill>
                  <a:schemeClr val="bg1"/>
                </a:solidFill>
                <a:latin typeface="微軟正黑體" pitchFamily="34" charset="-120"/>
                <a:ea typeface="微軟正黑體" pitchFamily="34" charset="-120"/>
              </a:rPr>
              <a:t>可重複使用</a:t>
            </a:r>
          </a:p>
          <a:p>
            <a:pPr marL="228600" indent="-228600">
              <a:buFont typeface="Wingdings" panose="05000000000000000000" pitchFamily="2" charset="2"/>
              <a:buAutoNum type="circleNumWdWhitePlain"/>
            </a:pPr>
            <a:r>
              <a:rPr lang="zh-TW" altLang="en-US" sz="1400" b="1" dirty="0">
                <a:solidFill>
                  <a:schemeClr val="bg1"/>
                </a:solidFill>
                <a:latin typeface="微軟正黑體" pitchFamily="34" charset="-120"/>
                <a:ea typeface="微軟正黑體" pitchFamily="34" charset="-120"/>
              </a:rPr>
              <a:t>易於擴充與維護</a:t>
            </a:r>
          </a:p>
          <a:p>
            <a:pPr marL="228600" indent="-228600">
              <a:buFont typeface="Wingdings" panose="05000000000000000000" pitchFamily="2" charset="2"/>
              <a:buAutoNum type="circleNumWdWhitePlain"/>
            </a:pPr>
            <a:r>
              <a:rPr lang="zh-TW" altLang="en-US" sz="1400" b="1" dirty="0" smtClean="0">
                <a:solidFill>
                  <a:schemeClr val="bg1"/>
                </a:solidFill>
                <a:latin typeface="微軟正黑體" pitchFamily="34" charset="-120"/>
                <a:ea typeface="微軟正黑體" pitchFamily="34" charset="-120"/>
              </a:rPr>
              <a:t>強化實務應用</a:t>
            </a:r>
            <a:endParaRPr lang="en-US" altLang="zh-TW" sz="1400" b="1" dirty="0" smtClean="0">
              <a:solidFill>
                <a:schemeClr val="bg1"/>
              </a:solidFill>
              <a:latin typeface="微軟正黑體" pitchFamily="34" charset="-120"/>
              <a:ea typeface="微軟正黑體" pitchFamily="34" charset="-120"/>
            </a:endParaRPr>
          </a:p>
          <a:p>
            <a:pPr marL="228600" indent="-228600">
              <a:buFont typeface="Wingdings" panose="05000000000000000000" pitchFamily="2" charset="2"/>
              <a:buAutoNum type="circleNumWdWhitePlain"/>
            </a:pPr>
            <a:r>
              <a:rPr lang="zh-TW" altLang="en-US" sz="1400" b="1" dirty="0">
                <a:solidFill>
                  <a:schemeClr val="bg1"/>
                </a:solidFill>
                <a:latin typeface="微軟正黑體" pitchFamily="34" charset="-120"/>
                <a:ea typeface="微軟正黑體" pitchFamily="34" charset="-120"/>
              </a:rPr>
              <a:t>縮短程式開發的前置</a:t>
            </a:r>
            <a:r>
              <a:rPr lang="zh-TW" altLang="en-US" sz="1400" b="1" dirty="0" smtClean="0">
                <a:solidFill>
                  <a:schemeClr val="bg1"/>
                </a:solidFill>
                <a:latin typeface="微軟正黑體" pitchFamily="34" charset="-120"/>
                <a:ea typeface="微軟正黑體" pitchFamily="34" charset="-120"/>
              </a:rPr>
              <a:t>時間</a:t>
            </a:r>
            <a:endParaRPr lang="zh-TW" altLang="en-US" sz="1400" b="1" dirty="0">
              <a:solidFill>
                <a:schemeClr val="bg1"/>
              </a:solidFill>
              <a:latin typeface="微軟正黑體" pitchFamily="34" charset="-120"/>
              <a:ea typeface="微軟正黑體" pitchFamily="34" charset="-120"/>
            </a:endParaRPr>
          </a:p>
        </p:txBody>
      </p:sp>
      <p:pic>
        <p:nvPicPr>
          <p:cNvPr id="3" name="圖片 2"/>
          <p:cNvPicPr>
            <a:picLocks noChangeAspect="1"/>
          </p:cNvPicPr>
          <p:nvPr/>
        </p:nvPicPr>
        <p:blipFill>
          <a:blip r:embed="rId3"/>
          <a:stretch>
            <a:fillRect/>
          </a:stretch>
        </p:blipFill>
        <p:spPr>
          <a:xfrm>
            <a:off x="3721750" y="2571750"/>
            <a:ext cx="5314746" cy="2174640"/>
          </a:xfrm>
          <a:prstGeom prst="rect">
            <a:avLst/>
          </a:prstGeom>
        </p:spPr>
      </p:pic>
      <p:sp>
        <p:nvSpPr>
          <p:cNvPr id="11" name="矩形 10"/>
          <p:cNvSpPr/>
          <p:nvPr/>
        </p:nvSpPr>
        <p:spPr>
          <a:xfrm>
            <a:off x="6012160" y="2067694"/>
            <a:ext cx="2966174" cy="541174"/>
          </a:xfrm>
          <a:prstGeom prst="rect">
            <a:avLst/>
          </a:prstGeom>
        </p:spPr>
        <p:txBody>
          <a:bodyPr wrap="square">
            <a:spAutoFit/>
          </a:bodyPr>
          <a:lstStyle/>
          <a:p>
            <a:pPr algn="r">
              <a:lnSpc>
                <a:spcPts val="3500"/>
              </a:lnSpc>
            </a:pPr>
            <a:r>
              <a:rPr lang="zh-TW" altLang="en-US" sz="1800" b="1" dirty="0" smtClean="0">
                <a:solidFill>
                  <a:schemeClr val="bg1"/>
                </a:solidFill>
                <a:effectLst>
                  <a:outerShdw blurRad="38100" dist="38100" dir="2700000" algn="tl">
                    <a:srgbClr val="000000">
                      <a:alpha val="43137"/>
                    </a:srgbClr>
                  </a:outerShdw>
                </a:effectLst>
                <a:ea typeface="微軟正黑體" pitchFamily="34" charset="-120"/>
              </a:rPr>
              <a:t>節省</a:t>
            </a:r>
            <a:r>
              <a:rPr lang="zh-TW" altLang="en-US" sz="1800" b="1" dirty="0">
                <a:solidFill>
                  <a:schemeClr val="bg1"/>
                </a:solidFill>
                <a:effectLst>
                  <a:outerShdw blurRad="38100" dist="38100" dir="2700000" algn="tl">
                    <a:srgbClr val="000000">
                      <a:alpha val="43137"/>
                    </a:srgbClr>
                  </a:outerShdw>
                </a:effectLst>
                <a:ea typeface="微軟正黑體" pitchFamily="34" charset="-120"/>
              </a:rPr>
              <a:t>程式</a:t>
            </a:r>
            <a:r>
              <a:rPr lang="zh-TW" altLang="en-US" sz="1800" b="1" dirty="0" smtClean="0">
                <a:solidFill>
                  <a:schemeClr val="bg1"/>
                </a:solidFill>
                <a:effectLst>
                  <a:outerShdw blurRad="38100" dist="38100" dir="2700000" algn="tl">
                    <a:srgbClr val="000000">
                      <a:alpha val="43137"/>
                    </a:srgbClr>
                  </a:outerShdw>
                </a:effectLst>
                <a:ea typeface="微軟正黑體" pitchFamily="34" charset="-120"/>
              </a:rPr>
              <a:t>開發 </a:t>
            </a:r>
            <a:r>
              <a:rPr lang="en-US" altLang="zh-TW" sz="2800" b="1" dirty="0" smtClean="0">
                <a:solidFill>
                  <a:srgbClr val="FFFF00"/>
                </a:solidFill>
                <a:effectLst>
                  <a:glow rad="228600">
                    <a:schemeClr val="accent4">
                      <a:satMod val="175000"/>
                      <a:alpha val="40000"/>
                    </a:schemeClr>
                  </a:glow>
                  <a:outerShdw blurRad="38100" dist="38100" dir="2700000" algn="tl">
                    <a:srgbClr val="000000">
                      <a:alpha val="43137"/>
                    </a:srgbClr>
                  </a:outerShdw>
                </a:effectLst>
                <a:ea typeface="微軟正黑體" pitchFamily="34" charset="-120"/>
              </a:rPr>
              <a:t>21</a:t>
            </a:r>
            <a:r>
              <a:rPr lang="zh-TW" altLang="en-US" sz="1800" b="1" dirty="0" smtClean="0">
                <a:solidFill>
                  <a:srgbClr val="FFFF00"/>
                </a:solidFill>
                <a:effectLst>
                  <a:glow rad="228600">
                    <a:schemeClr val="accent4">
                      <a:satMod val="175000"/>
                      <a:alpha val="40000"/>
                    </a:schemeClr>
                  </a:glow>
                  <a:outerShdw blurRad="38100" dist="38100" dir="2700000" algn="tl">
                    <a:srgbClr val="000000">
                      <a:alpha val="43137"/>
                    </a:srgbClr>
                  </a:outerShdw>
                </a:effectLst>
                <a:ea typeface="微軟正黑體" pitchFamily="34" charset="-120"/>
              </a:rPr>
              <a:t>天</a:t>
            </a:r>
            <a:r>
              <a:rPr lang="en-US" altLang="zh-TW" sz="1800" b="1" dirty="0">
                <a:solidFill>
                  <a:schemeClr val="bg1"/>
                </a:solidFill>
                <a:effectLst>
                  <a:outerShdw blurRad="38100" dist="38100" dir="2700000" algn="tl">
                    <a:srgbClr val="000000">
                      <a:alpha val="43137"/>
                    </a:srgbClr>
                  </a:outerShdw>
                </a:effectLst>
                <a:ea typeface="微軟正黑體" pitchFamily="34" charset="-120"/>
              </a:rPr>
              <a:t>/</a:t>
            </a:r>
            <a:r>
              <a:rPr lang="zh-TW" altLang="en-US" sz="1800" b="1" dirty="0" smtClean="0">
                <a:solidFill>
                  <a:schemeClr val="bg1"/>
                </a:solidFill>
                <a:effectLst>
                  <a:outerShdw blurRad="38100" dist="38100" dir="2700000" algn="tl">
                    <a:srgbClr val="000000">
                      <a:alpha val="43137"/>
                    </a:srgbClr>
                  </a:outerShdw>
                </a:effectLst>
                <a:ea typeface="微軟正黑體" pitchFamily="34" charset="-120"/>
              </a:rPr>
              <a:t>專案</a:t>
            </a:r>
            <a:endParaRPr lang="zh-TW" altLang="en-US" sz="2000" dirty="0">
              <a:solidFill>
                <a:srgbClr val="FFC000"/>
              </a:solidFill>
            </a:endParaRPr>
          </a:p>
        </p:txBody>
      </p:sp>
    </p:spTree>
    <p:extLst>
      <p:ext uri="{BB962C8B-B14F-4D97-AF65-F5344CB8AC3E}">
        <p14:creationId xmlns:p14="http://schemas.microsoft.com/office/powerpoint/2010/main" val="4218890236"/>
      </p:ext>
    </p:extLst>
  </p:cSld>
  <p:clrMapOvr>
    <a:masterClrMapping/>
  </p:clrMapOvr>
  <p:timing>
    <p:tnLst>
      <p:par>
        <p:cTn id="1" dur="indefinite" restart="never" nodeType="tmRoot"/>
      </p:par>
    </p:tnLst>
  </p:timing>
</p:sld>
</file>

<file path=ppt/theme/theme1.xml><?xml version="1.0" encoding="utf-8"?>
<a:theme xmlns:a="http://schemas.openxmlformats.org/drawingml/2006/main" name="Light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中-微軟正黑_英-Calibri">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1_Light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中-微軟正黑_英-Calibri">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3_Light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中-微軟正黑_英-Calibri">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_PPT_(Security 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中-微軟正黑_英-Calibri">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2_PPT_(Security 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中-微軟正黑_英-Calibri">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22_Light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中-微軟正黑_英-Calibri">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33_PPT_(Security 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中-微軟正黑_英-Calibri">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3_Dark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中-微軟正黑_英-Calibri">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Security B).potx" id="{9C70C90E-0089-4D6D-B9C4-337B64B9E0D8}" vid="{1160091A-34D1-4645-809B-506E4CF4EADB}"/>
    </a:ext>
  </a:extLst>
</a:theme>
</file>

<file path=ppt/theme/theme17.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Template PresentationGO Dark">
  <a:themeElements>
    <a:clrScheme name="PGO2">
      <a:dk1>
        <a:sysClr val="windowText" lastClr="000000"/>
      </a:dk1>
      <a:lt1>
        <a:sysClr val="window" lastClr="FFFFFF"/>
      </a:lt1>
      <a:dk2>
        <a:srgbClr val="063951"/>
      </a:dk2>
      <a:lt2>
        <a:srgbClr val="D3D3D3"/>
      </a:lt2>
      <a:accent1>
        <a:srgbClr val="3A5C84"/>
      </a:accent1>
      <a:accent2>
        <a:srgbClr val="F7931F"/>
      </a:accent2>
      <a:accent3>
        <a:srgbClr val="4CC1EF"/>
      </a:accent3>
      <a:accent4>
        <a:srgbClr val="FFCC4C"/>
      </a:accent4>
      <a:accent5>
        <a:srgbClr val="C13018"/>
      </a:accent5>
      <a:accent6>
        <a:srgbClr val="A2B969"/>
      </a:accent6>
      <a:hlink>
        <a:srgbClr val="6C2B43"/>
      </a:hlink>
      <a:folHlink>
        <a:srgbClr val="6C2B43"/>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ark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中-微軟正黑_英-Calibri">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91_Light background">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Dark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中-微軟正黑_英-Calibri">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Light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中-微軟正黑_英-Calibri">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PPT_(Security 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中-微軟正黑_英-Calibri">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Light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中-微軟正黑_英-Calibri">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Dark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中-微軟正黑_英-Calibri">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ASE -Template">
  <a:themeElements>
    <a:clrScheme name="ASE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SE -Template">
      <a:majorFont>
        <a:latin typeface="Trebuchet MS"/>
        <a:ea typeface="新細明體"/>
        <a:cs typeface=""/>
      </a:majorFont>
      <a:minorFont>
        <a:latin typeface="Trebuchet MS"/>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00F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95363" rtl="0" eaLnBrk="1" fontAlgn="base" latinLnBrk="0" hangingPunct="1">
          <a:lnSpc>
            <a:spcPct val="100000"/>
          </a:lnSpc>
          <a:spcBef>
            <a:spcPct val="0"/>
          </a:spcBef>
          <a:spcAft>
            <a:spcPct val="0"/>
          </a:spcAft>
          <a:buClrTx/>
          <a:buSzTx/>
          <a:buFontTx/>
          <a:buNone/>
          <a:tabLst/>
          <a:defRPr kumimoji="1" lang="zh-TW" altLang="en-US" sz="1500" b="1" i="0" u="none" strike="noStrike" cap="none" normalizeH="0" baseline="0" smtClean="0">
            <a:ln>
              <a:noFill/>
            </a:ln>
            <a:solidFill>
              <a:schemeClr val="tx1"/>
            </a:solidFill>
            <a:effectLst/>
            <a:latin typeface="Arial" charset="0"/>
            <a:ea typeface="新細明體" charset="-120"/>
          </a:defRPr>
        </a:defPPr>
      </a:lstStyle>
    </a:spDef>
    <a:lnDef>
      <a:spPr bwMode="auto">
        <a:xfrm>
          <a:off x="0" y="0"/>
          <a:ext cx="1" cy="1"/>
        </a:xfrm>
        <a:custGeom>
          <a:avLst/>
          <a:gdLst/>
          <a:ahLst/>
          <a:cxnLst/>
          <a:rect l="0" t="0" r="0" b="0"/>
          <a:pathLst/>
        </a:custGeom>
        <a:solidFill>
          <a:srgbClr val="FF00F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95363" rtl="0" eaLnBrk="1" fontAlgn="base" latinLnBrk="0" hangingPunct="1">
          <a:lnSpc>
            <a:spcPct val="100000"/>
          </a:lnSpc>
          <a:spcBef>
            <a:spcPct val="0"/>
          </a:spcBef>
          <a:spcAft>
            <a:spcPct val="0"/>
          </a:spcAft>
          <a:buClrTx/>
          <a:buSzTx/>
          <a:buFontTx/>
          <a:buNone/>
          <a:tabLst/>
          <a:defRPr kumimoji="1" lang="zh-TW" altLang="en-US" sz="1500" b="1" i="0" u="none" strike="noStrike" cap="none" normalizeH="0" baseline="0" smtClean="0">
            <a:ln>
              <a:noFill/>
            </a:ln>
            <a:solidFill>
              <a:schemeClr val="tx1"/>
            </a:solidFill>
            <a:effectLst/>
            <a:latin typeface="Arial" charset="0"/>
            <a:ea typeface="新細明體" charset="-120"/>
          </a:defRPr>
        </a:defPPr>
      </a:lstStyle>
    </a:lnDef>
  </a:objectDefaults>
  <a:extraClrSchemeLst>
    <a:extraClrScheme>
      <a:clrScheme name="ASE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SE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SE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SE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SE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SE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SE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SE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SE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SE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SE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SE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2_PPT_(Security 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中-微軟正黑_英-Calibri">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Security B</Template>
  <TotalTime>14346</TotalTime>
  <Words>4139</Words>
  <Application>Microsoft Office PowerPoint</Application>
  <PresentationFormat>如螢幕大小 (16:9)</PresentationFormat>
  <Paragraphs>647</Paragraphs>
  <Slides>26</Slides>
  <Notes>22</Notes>
  <HiddenSlides>10</HiddenSlides>
  <MMClips>0</MMClips>
  <ScaleCrop>false</ScaleCrop>
  <HeadingPairs>
    <vt:vector size="6" baseType="variant">
      <vt:variant>
        <vt:lpstr>使用字型</vt:lpstr>
      </vt:variant>
      <vt:variant>
        <vt:i4>14</vt:i4>
      </vt:variant>
      <vt:variant>
        <vt:lpstr>佈景主題</vt:lpstr>
      </vt:variant>
      <vt:variant>
        <vt:i4>21</vt:i4>
      </vt:variant>
      <vt:variant>
        <vt:lpstr>投影片標題</vt:lpstr>
      </vt:variant>
      <vt:variant>
        <vt:i4>26</vt:i4>
      </vt:variant>
    </vt:vector>
  </HeadingPairs>
  <TitlesOfParts>
    <vt:vector size="61" baseType="lpstr">
      <vt:lpstr>Microsoft YaHei</vt:lpstr>
      <vt:lpstr>Microsoft YaHei</vt:lpstr>
      <vt:lpstr>Noto Sans CJK TC Regular</vt:lpstr>
      <vt:lpstr>Open Sans</vt:lpstr>
      <vt:lpstr>微軟正黑體</vt:lpstr>
      <vt:lpstr>微軟正黑體</vt:lpstr>
      <vt:lpstr>新細明體</vt:lpstr>
      <vt:lpstr>Arial</vt:lpstr>
      <vt:lpstr>Calibri</vt:lpstr>
      <vt:lpstr>Calibri Light</vt:lpstr>
      <vt:lpstr>Cambria</vt:lpstr>
      <vt:lpstr>Helvetica</vt:lpstr>
      <vt:lpstr>Trebuchet MS</vt:lpstr>
      <vt:lpstr>Wingdings</vt:lpstr>
      <vt:lpstr>Light background</vt:lpstr>
      <vt:lpstr>Dark background</vt:lpstr>
      <vt:lpstr>1_Dark background</vt:lpstr>
      <vt:lpstr>1_Light background</vt:lpstr>
      <vt:lpstr>PPT_(Security B)</vt:lpstr>
      <vt:lpstr>2_Light background</vt:lpstr>
      <vt:lpstr>2_Dark background</vt:lpstr>
      <vt:lpstr>ASE -Template</vt:lpstr>
      <vt:lpstr>12_PPT_(Security B)</vt:lpstr>
      <vt:lpstr>21_Light background</vt:lpstr>
      <vt:lpstr>3_Light background</vt:lpstr>
      <vt:lpstr>1_PPT_(Security B)</vt:lpstr>
      <vt:lpstr>2_PPT_(Security B)</vt:lpstr>
      <vt:lpstr>22_Light background</vt:lpstr>
      <vt:lpstr>33_PPT_(Security B)</vt:lpstr>
      <vt:lpstr>3_Dark background</vt:lpstr>
      <vt:lpstr>1_Office 主题</vt:lpstr>
      <vt:lpstr>Office 主题</vt:lpstr>
      <vt:lpstr>Template PresentationGO Dark</vt:lpstr>
      <vt:lpstr>2_Office 主题</vt:lpstr>
      <vt:lpstr>91_Light background</vt:lpstr>
      <vt:lpstr>Y2021H2 晉升發表   G7.3  G8</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專案/CR 進度報告</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LOGO</dc:title>
  <dc:creator>ASE</dc:creator>
  <cp:keywords>Security B</cp:keywords>
  <dc:description>Security B</dc:description>
  <cp:lastModifiedBy>柯明政</cp:lastModifiedBy>
  <cp:revision>808</cp:revision>
  <cp:lastPrinted>2022-02-20T11:23:42Z</cp:lastPrinted>
  <dcterms:created xsi:type="dcterms:W3CDTF">2012-10-17T06:05:49Z</dcterms:created>
  <dcterms:modified xsi:type="dcterms:W3CDTF">2022-08-14T09:50:53Z</dcterms:modified>
</cp:coreProperties>
</file>